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" initials="M" lastIdx="1" clrIdx="0">
    <p:extLst>
      <p:ext uri="{19B8F6BF-5375-455C-9EA6-DF929625EA0E}">
        <p15:presenceInfo xmlns:p15="http://schemas.microsoft.com/office/powerpoint/2012/main" userId="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312B"/>
    <a:srgbClr val="CCECFF"/>
    <a:srgbClr val="FFFFCC"/>
    <a:srgbClr val="CCCCFF"/>
    <a:srgbClr val="FFCCCC"/>
    <a:srgbClr val="CCFFCC"/>
    <a:srgbClr val="FFFF99"/>
    <a:srgbClr val="FF33CC"/>
    <a:srgbClr val="0099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7" autoAdjust="0"/>
    <p:restoredTop sz="99816" autoAdjust="0"/>
  </p:normalViewPr>
  <p:slideViewPr>
    <p:cSldViewPr snapToGrid="0">
      <p:cViewPr varScale="1">
        <p:scale>
          <a:sx n="87" d="100"/>
          <a:sy n="87" d="100"/>
        </p:scale>
        <p:origin x="408" y="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50" y="3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48C76-3995-4998-9FA4-D4D6124A0F32}" type="datetimeFigureOut">
              <a:rPr kumimoji="1" lang="ja-JP" altLang="en-US" smtClean="0"/>
              <a:t>2026/2/6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6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50" y="9440866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748C4-DBB9-4C5E-AD94-FFD65E4A4E2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88985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50263" cy="496888"/>
          </a:xfrm>
          <a:prstGeom prst="rect">
            <a:avLst/>
          </a:prstGeom>
        </p:spPr>
        <p:txBody>
          <a:bodyPr vert="horz" lIns="92129" tIns="46066" rIns="92129" bIns="46066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359" y="1"/>
            <a:ext cx="2950263" cy="496888"/>
          </a:xfrm>
          <a:prstGeom prst="rect">
            <a:avLst/>
          </a:prstGeom>
        </p:spPr>
        <p:txBody>
          <a:bodyPr vert="horz" lIns="92129" tIns="46066" rIns="92129" bIns="46066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B5E9601-12BB-480A-8B41-EECC86E25BA6}" type="datetimeFigureOut">
              <a:rPr lang="ja-JP" altLang="en-US"/>
              <a:pPr>
                <a:defRPr/>
              </a:pPr>
              <a:t>2026/2/6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9" tIns="46066" rIns="92129" bIns="46066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618" y="4721235"/>
            <a:ext cx="5447983" cy="4473575"/>
          </a:xfrm>
          <a:prstGeom prst="rect">
            <a:avLst/>
          </a:prstGeom>
        </p:spPr>
        <p:txBody>
          <a:bodyPr vert="horz" lIns="92129" tIns="46066" rIns="92129" bIns="46066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5" y="9440880"/>
            <a:ext cx="2950263" cy="496887"/>
          </a:xfrm>
          <a:prstGeom prst="rect">
            <a:avLst/>
          </a:prstGeom>
        </p:spPr>
        <p:txBody>
          <a:bodyPr vert="horz" lIns="92129" tIns="46066" rIns="92129" bIns="46066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359" y="9440880"/>
            <a:ext cx="2950263" cy="496887"/>
          </a:xfrm>
          <a:prstGeom prst="rect">
            <a:avLst/>
          </a:prstGeom>
        </p:spPr>
        <p:txBody>
          <a:bodyPr vert="horz" lIns="92129" tIns="46066" rIns="92129" bIns="46066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11DBCE5-B57F-4FAD-BA56-DFD73B1AA99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31958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484187"/>
            <a:ext cx="8420100" cy="676561"/>
          </a:xfrm>
        </p:spPr>
        <p:txBody>
          <a:bodyPr/>
          <a:lstStyle>
            <a:lvl1pPr algn="ctr">
              <a:lnSpc>
                <a:spcPct val="200000"/>
              </a:lnSpc>
              <a:spcBef>
                <a:spcPts val="0"/>
              </a:spcBef>
              <a:defRPr sz="28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7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94618"/>
            <a:ext cx="8915400" cy="418058"/>
          </a:xfrm>
        </p:spPr>
        <p:txBody>
          <a:bodyPr anchor="t"/>
          <a:lstStyle>
            <a:lvl1pPr>
              <a:lnSpc>
                <a:spcPct val="125000"/>
              </a:lnSpc>
              <a:defRPr sz="18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44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538715" y="6628710"/>
            <a:ext cx="328831" cy="184666"/>
          </a:xfrm>
        </p:spPr>
        <p:txBody>
          <a:bodyPr wrap="none" lIns="36000" tIns="0" rIns="36000" bIns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3FA57C-AB59-4833-AF31-95C44D5249F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526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・メッセージ・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コンテンツ プレースホルダ 2"/>
          <p:cNvSpPr>
            <a:spLocks noGrp="1"/>
          </p:cNvSpPr>
          <p:nvPr>
            <p:ph idx="10"/>
          </p:nvPr>
        </p:nvSpPr>
        <p:spPr>
          <a:xfrm>
            <a:off x="450896" y="1113777"/>
            <a:ext cx="9004277" cy="65303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62308" indent="-262308" defTabSz="578540">
              <a:buFont typeface="Wingdings" panose="05000000000000000000" pitchFamily="2" charset="2"/>
              <a:buChar char="n"/>
              <a:defRPr sz="1700" b="1">
                <a:solidFill>
                  <a:srgbClr val="000000"/>
                </a:solidFill>
                <a:latin typeface="+mn-lt"/>
                <a:ea typeface="+mn-ea"/>
              </a:defRPr>
            </a:lvl1pPr>
            <a:lvl2pPr>
              <a:buFontTx/>
              <a:buNone/>
              <a:defRPr sz="1300"/>
            </a:lvl2pPr>
            <a:lvl3pPr>
              <a:buFontTx/>
              <a:buNone/>
              <a:defRPr sz="1300"/>
            </a:lvl3pPr>
            <a:lvl4pPr>
              <a:buFontTx/>
              <a:buNone/>
              <a:defRPr sz="1300"/>
            </a:lvl4pPr>
            <a:lvl5pPr>
              <a:buFontTx/>
              <a:buNone/>
              <a:defRPr sz="13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1"/>
          </p:nvPr>
        </p:nvSpPr>
        <p:spPr>
          <a:xfrm>
            <a:off x="495300" y="6356378"/>
            <a:ext cx="2311400" cy="365125"/>
          </a:xfrm>
          <a:prstGeom prst="rect">
            <a:avLst/>
          </a:prstGeom>
        </p:spPr>
        <p:txBody>
          <a:bodyPr/>
          <a:lstStyle/>
          <a:p>
            <a:pPr defTabSz="910897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latin typeface="Arial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2"/>
          </p:nvPr>
        </p:nvSpPr>
        <p:spPr>
          <a:xfrm>
            <a:off x="3384550" y="6356378"/>
            <a:ext cx="3136900" cy="365125"/>
          </a:xfrm>
          <a:prstGeom prst="rect">
            <a:avLst/>
          </a:prstGeom>
        </p:spPr>
        <p:txBody>
          <a:bodyPr/>
          <a:lstStyle/>
          <a:p>
            <a:pPr defTabSz="910897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79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89991"/>
            <a:ext cx="22288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46CAC42-0A76-4C71-828E-CDC8130141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175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D6BD67A1-7C22-4B19-90EC-0A013BD816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728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文化庁様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50057" y="785348"/>
            <a:ext cx="8738779" cy="1440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0058" y="313259"/>
            <a:ext cx="8738777" cy="457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13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5828" indent="0">
              <a:buNone/>
              <a:defRPr lang="ja-JP" altLang="en-US" sz="213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587984" indent="0">
              <a:buNone/>
              <a:defRPr lang="ja-JP" altLang="en-US" sz="213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993812" indent="0">
              <a:buNone/>
              <a:defRPr lang="ja-JP" altLang="en-US" sz="213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399640" indent="0">
              <a:buNone/>
              <a:defRPr lang="ja-JP" altLang="en-US" sz="213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05828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9555945" y="6532526"/>
            <a:ext cx="200125" cy="19595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421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888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9403" y="313261"/>
            <a:ext cx="536603" cy="43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70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04664"/>
            <a:ext cx="89154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92560" y="1268760"/>
            <a:ext cx="8712968" cy="518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99496" y="6520286"/>
            <a:ext cx="517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42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88" r:id="rId7"/>
  </p:sldLayoutIdLst>
  <p:hf hdr="0" ftr="0" dt="0"/>
  <p:txStyles>
    <p:titleStyle>
      <a:lvl1pPr algn="ctr" defTabSz="914400" rtl="0" eaLnBrk="1" latinLnBrk="0" hangingPunct="1">
        <a:lnSpc>
          <a:spcPct val="15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250000"/>
        </a:lnSpc>
        <a:spcBef>
          <a:spcPts val="0"/>
        </a:spcBef>
        <a:buFont typeface="Arial" pitchFamily="34" charset="0"/>
        <a:buNone/>
        <a:defRPr kumimoji="1" sz="2400" b="0" i="0" kern="1200">
          <a:solidFill>
            <a:schemeClr val="tx1"/>
          </a:solidFill>
          <a:latin typeface="+mn-ea"/>
          <a:ea typeface="+mn-ea"/>
          <a:cs typeface="+mn-cs"/>
        </a:defRPr>
      </a:lvl1pPr>
      <a:lvl2pPr marL="177800" indent="0" algn="l" defTabSz="914400" rtl="0" eaLnBrk="1" latinLnBrk="0" hangingPunct="1">
        <a:lnSpc>
          <a:spcPct val="250000"/>
        </a:lnSpc>
        <a:spcBef>
          <a:spcPts val="0"/>
        </a:spcBef>
        <a:buFont typeface="Arial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250000"/>
        </a:lnSpc>
        <a:spcBef>
          <a:spcPts val="0"/>
        </a:spcBef>
        <a:buFont typeface="Arial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250000"/>
        </a:lnSpc>
        <a:spcBef>
          <a:spcPts val="0"/>
        </a:spcBef>
        <a:buFont typeface="Arial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250000"/>
        </a:lnSpc>
        <a:spcBef>
          <a:spcPts val="0"/>
        </a:spcBef>
        <a:buFont typeface="Arial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5C97E0-3CBB-4E99-B810-040F151C8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2873" y="190593"/>
            <a:ext cx="8589762" cy="589000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○○○○○○の取組概要</a:t>
            </a:r>
            <a:endParaRPr lang="en-US" altLang="ja-JP" dirty="0"/>
          </a:p>
          <a:p>
            <a:r>
              <a:rPr lang="ja-JP" altLang="en-US" dirty="0"/>
              <a:t>（令和８年度 </a:t>
            </a:r>
            <a:r>
              <a:rPr lang="en-US" altLang="ja-JP" dirty="0"/>
              <a:t>Innovate MUSEUM</a:t>
            </a:r>
            <a:r>
              <a:rPr lang="ja-JP" altLang="en-US" dirty="0"/>
              <a:t>採択事業）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0D546F-D6A8-4C36-A6BD-2B410C3BAAC4}"/>
              </a:ext>
            </a:extLst>
          </p:cNvPr>
          <p:cNvSpPr/>
          <p:nvPr/>
        </p:nvSpPr>
        <p:spPr>
          <a:xfrm>
            <a:off x="551499" y="3340103"/>
            <a:ext cx="8454652" cy="1246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818" tIns="287591" rIns="3195456" bIns="127818" rtlCol="0" anchor="t" anchorCtr="0">
            <a:noAutofit/>
          </a:bodyPr>
          <a:lstStyle/>
          <a:p>
            <a:pPr defTabSz="405375">
              <a:buClr>
                <a:srgbClr val="E4312B"/>
              </a:buClr>
              <a:defRPr/>
            </a:pPr>
            <a:r>
              <a:rPr lang="ja-JP" altLang="en-US" sz="93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7D32876-432C-49BB-B59C-2FD2FC5F198E}"/>
              </a:ext>
            </a:extLst>
          </p:cNvPr>
          <p:cNvSpPr/>
          <p:nvPr/>
        </p:nvSpPr>
        <p:spPr>
          <a:xfrm>
            <a:off x="533342" y="4128733"/>
            <a:ext cx="8819604" cy="223682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事業概要及び目的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75379F1-C96B-AD1A-FB9F-B225E887EE19}"/>
              </a:ext>
            </a:extLst>
          </p:cNvPr>
          <p:cNvSpPr/>
          <p:nvPr/>
        </p:nvSpPr>
        <p:spPr>
          <a:xfrm>
            <a:off x="1446588" y="4161963"/>
            <a:ext cx="3559834" cy="832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909" rIns="0" bIns="0" rtlCol="0" anchor="t" anchorCtr="0">
            <a:noAutofit/>
          </a:bodyPr>
          <a:lstStyle/>
          <a:p>
            <a:pPr defTabSz="405375">
              <a:buClr>
                <a:srgbClr val="E4312B"/>
              </a:buClr>
              <a:defRPr/>
            </a:pPr>
            <a:endParaRPr lang="en-US" altLang="zh-TW" sz="93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E5B45B3-E9F8-2A65-98CB-631E22025008}"/>
              </a:ext>
            </a:extLst>
          </p:cNvPr>
          <p:cNvSpPr txBox="1"/>
          <p:nvPr/>
        </p:nvSpPr>
        <p:spPr>
          <a:xfrm>
            <a:off x="593910" y="4421914"/>
            <a:ext cx="87359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" panose="020B0604030504040204" pitchFamily="50" charset="-128"/>
                <a:ea typeface="Meiryo" panose="020B0604030504040204" pitchFamily="50" charset="-128"/>
              </a:rPr>
              <a:t>○○○○○○○○○○○○・・・・・・・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1BF951-1125-06BB-EB4B-496AA2AD7E3B}"/>
              </a:ext>
            </a:extLst>
          </p:cNvPr>
          <p:cNvSpPr/>
          <p:nvPr/>
        </p:nvSpPr>
        <p:spPr>
          <a:xfrm>
            <a:off x="533342" y="929421"/>
            <a:ext cx="5078564" cy="223682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事業名及び中核館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F583FAD-04E8-8562-7765-2D10AF7B6829}"/>
              </a:ext>
            </a:extLst>
          </p:cNvPr>
          <p:cNvSpPr txBox="1"/>
          <p:nvPr/>
        </p:nvSpPr>
        <p:spPr>
          <a:xfrm>
            <a:off x="593909" y="1257103"/>
            <a:ext cx="52405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○○○○○○○○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984BE7-1632-48CB-DB57-1BC8F326F389}"/>
              </a:ext>
            </a:extLst>
          </p:cNvPr>
          <p:cNvSpPr txBox="1"/>
          <p:nvPr/>
        </p:nvSpPr>
        <p:spPr>
          <a:xfrm>
            <a:off x="596319" y="1927489"/>
            <a:ext cx="78185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交付要望額：　　　　　　　　　　　円（○○○○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277D45A-1195-CEC2-F2B8-2A66268647B1}"/>
              </a:ext>
            </a:extLst>
          </p:cNvPr>
          <p:cNvSpPr/>
          <p:nvPr/>
        </p:nvSpPr>
        <p:spPr>
          <a:xfrm>
            <a:off x="533342" y="1589321"/>
            <a:ext cx="5078564" cy="221127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交付要望額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278056B-40F5-8E0C-72D8-C5063A94324B}"/>
              </a:ext>
            </a:extLst>
          </p:cNvPr>
          <p:cNvSpPr/>
          <p:nvPr/>
        </p:nvSpPr>
        <p:spPr>
          <a:xfrm>
            <a:off x="533342" y="2349214"/>
            <a:ext cx="5078564" cy="221127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主な連携先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F9D3E48-6735-D292-C129-E01B759EE25B}"/>
              </a:ext>
            </a:extLst>
          </p:cNvPr>
          <p:cNvSpPr txBox="1"/>
          <p:nvPr/>
        </p:nvSpPr>
        <p:spPr>
          <a:xfrm>
            <a:off x="569424" y="2660939"/>
            <a:ext cx="82697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" panose="020B0604030504040204" pitchFamily="50" charset="-128"/>
                <a:ea typeface="Meiryo" panose="020B0604030504040204" pitchFamily="50" charset="-128"/>
              </a:rPr>
              <a:t>○○○○○○、○○○○○○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5FF2EF1-5B17-4A3E-573B-0B1454189265}"/>
              </a:ext>
            </a:extLst>
          </p:cNvPr>
          <p:cNvSpPr txBox="1"/>
          <p:nvPr/>
        </p:nvSpPr>
        <p:spPr>
          <a:xfrm>
            <a:off x="549085" y="5855475"/>
            <a:ext cx="87359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" panose="020B0604030504040204" pitchFamily="50" charset="-128"/>
                <a:ea typeface="Meiryo" panose="020B0604030504040204" pitchFamily="50" charset="-128"/>
              </a:rPr>
              <a:t>○○○○○○○○○○○○・・・・・・・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E447DC3-D0D1-36A2-A247-104FA8E96D32}"/>
              </a:ext>
            </a:extLst>
          </p:cNvPr>
          <p:cNvSpPr/>
          <p:nvPr/>
        </p:nvSpPr>
        <p:spPr>
          <a:xfrm>
            <a:off x="542529" y="5526153"/>
            <a:ext cx="8819604" cy="223682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事業のモデル性・先進性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4BFA2A-A064-F411-BE83-C9730BC4B4AA}"/>
              </a:ext>
            </a:extLst>
          </p:cNvPr>
          <p:cNvSpPr/>
          <p:nvPr/>
        </p:nvSpPr>
        <p:spPr>
          <a:xfrm>
            <a:off x="533342" y="2991357"/>
            <a:ext cx="8819604" cy="223682"/>
          </a:xfrm>
          <a:prstGeom prst="rect">
            <a:avLst/>
          </a:prstGeom>
          <a:solidFill>
            <a:srgbClr val="E4312B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864" tIns="0" rIns="0" bIns="0" rtlCol="0" anchor="ctr" anchorCtr="0">
            <a:noAutofit/>
          </a:bodyPr>
          <a:lstStyle/>
          <a:p>
            <a:pPr defTabSz="405375">
              <a:spcBef>
                <a:spcPts val="532"/>
              </a:spcBef>
              <a:defRPr/>
            </a:pPr>
            <a:r>
              <a:rPr lang="ja-JP" altLang="en-US" sz="124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現状の課題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B21F802-6427-990E-CAED-3738C395188F}"/>
              </a:ext>
            </a:extLst>
          </p:cNvPr>
          <p:cNvSpPr/>
          <p:nvPr/>
        </p:nvSpPr>
        <p:spPr>
          <a:xfrm>
            <a:off x="1446588" y="3110300"/>
            <a:ext cx="3559834" cy="832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909" rIns="0" bIns="0" rtlCol="0" anchor="t" anchorCtr="0">
            <a:noAutofit/>
          </a:bodyPr>
          <a:lstStyle/>
          <a:p>
            <a:pPr defTabSz="405375">
              <a:buClr>
                <a:srgbClr val="E4312B"/>
              </a:buClr>
              <a:defRPr/>
            </a:pPr>
            <a:endParaRPr lang="en-US" altLang="zh-TW" sz="93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0C84465-69FF-161B-96CA-D67C3C89669E}"/>
              </a:ext>
            </a:extLst>
          </p:cNvPr>
          <p:cNvSpPr txBox="1"/>
          <p:nvPr/>
        </p:nvSpPr>
        <p:spPr>
          <a:xfrm>
            <a:off x="593910" y="3256048"/>
            <a:ext cx="87359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" panose="020B0604030504040204" pitchFamily="50" charset="-128"/>
                <a:ea typeface="Meiryo" panose="020B0604030504040204" pitchFamily="50" charset="-128"/>
              </a:rPr>
              <a:t>○○○○○○○○○○○○・・・・・・・</a:t>
            </a:r>
          </a:p>
          <a:p>
            <a:endParaRPr lang="ja-JP" altLang="en-US" sz="1200" dirty="0">
              <a:latin typeface="Meiryo" panose="020B0604030504040204" pitchFamily="50" charset="-128"/>
              <a:ea typeface="Meiryo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581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矢印: 右 16">
            <a:extLst>
              <a:ext uri="{FF2B5EF4-FFF2-40B4-BE49-F238E27FC236}">
                <a16:creationId xmlns:a16="http://schemas.microsoft.com/office/drawing/2014/main" id="{99DC2A09-EA89-A5AB-5654-50E914D4BC6D}"/>
              </a:ext>
            </a:extLst>
          </p:cNvPr>
          <p:cNvSpPr/>
          <p:nvPr/>
        </p:nvSpPr>
        <p:spPr>
          <a:xfrm>
            <a:off x="2502315" y="4531909"/>
            <a:ext cx="4779697" cy="10870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F65E15FA-4637-F467-0D66-D40CB4AA5A0A}"/>
              </a:ext>
            </a:extLst>
          </p:cNvPr>
          <p:cNvSpPr/>
          <p:nvPr/>
        </p:nvSpPr>
        <p:spPr>
          <a:xfrm>
            <a:off x="2495029" y="1340135"/>
            <a:ext cx="4779698" cy="110265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9CE0BD8-569A-0201-374C-CA6B533AC084}"/>
              </a:ext>
            </a:extLst>
          </p:cNvPr>
          <p:cNvSpPr/>
          <p:nvPr/>
        </p:nvSpPr>
        <p:spPr>
          <a:xfrm>
            <a:off x="483010" y="1154256"/>
            <a:ext cx="1952068" cy="143094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矢印: 右 21">
            <a:extLst>
              <a:ext uri="{FF2B5EF4-FFF2-40B4-BE49-F238E27FC236}">
                <a16:creationId xmlns:a16="http://schemas.microsoft.com/office/drawing/2014/main" id="{44832A35-2D8C-B0BD-B3C0-46FB23F7E22B}"/>
              </a:ext>
            </a:extLst>
          </p:cNvPr>
          <p:cNvSpPr/>
          <p:nvPr/>
        </p:nvSpPr>
        <p:spPr>
          <a:xfrm>
            <a:off x="2502315" y="2934822"/>
            <a:ext cx="4779698" cy="110265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5C97E0-3CBB-4E99-B810-040F151C8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2873" y="190593"/>
            <a:ext cx="8589762" cy="589000"/>
          </a:xfrm>
        </p:spPr>
        <p:txBody>
          <a:bodyPr>
            <a:normAutofit/>
          </a:bodyPr>
          <a:lstStyle/>
          <a:p>
            <a:r>
              <a:rPr lang="ja-JP" altLang="en-US" dirty="0"/>
              <a:t>○○○○○○の取組（ロジックモデル）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DED35A-9702-A329-CF64-F9CBF597C472}"/>
              </a:ext>
            </a:extLst>
          </p:cNvPr>
          <p:cNvSpPr/>
          <p:nvPr/>
        </p:nvSpPr>
        <p:spPr>
          <a:xfrm>
            <a:off x="3783814" y="1154255"/>
            <a:ext cx="2085416" cy="143094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887890-4878-8EB2-3F3F-FD1709072A72}"/>
              </a:ext>
            </a:extLst>
          </p:cNvPr>
          <p:cNvSpPr txBox="1"/>
          <p:nvPr/>
        </p:nvSpPr>
        <p:spPr>
          <a:xfrm>
            <a:off x="4030972" y="966845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事業アウトプット１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59A97D-55F3-CB4A-C8EB-735817E9C074}"/>
              </a:ext>
            </a:extLst>
          </p:cNvPr>
          <p:cNvSpPr/>
          <p:nvPr/>
        </p:nvSpPr>
        <p:spPr>
          <a:xfrm>
            <a:off x="7348123" y="1180952"/>
            <a:ext cx="2085417" cy="520465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A7EA49C-49D1-2E06-1E0A-DDD04E3E58D0}"/>
              </a:ext>
            </a:extLst>
          </p:cNvPr>
          <p:cNvSpPr txBox="1"/>
          <p:nvPr/>
        </p:nvSpPr>
        <p:spPr>
          <a:xfrm>
            <a:off x="7712089" y="970803"/>
            <a:ext cx="1357484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事業アウトカム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648A19C-4E36-4BF0-E0CA-6FD546CAA2D2}"/>
              </a:ext>
            </a:extLst>
          </p:cNvPr>
          <p:cNvSpPr txBox="1"/>
          <p:nvPr/>
        </p:nvSpPr>
        <p:spPr>
          <a:xfrm>
            <a:off x="2680786" y="3352754"/>
            <a:ext cx="1658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事業の実施</a:t>
            </a:r>
            <a:endParaRPr kumimoji="1" lang="ja-JP" altLang="en-US" sz="12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3682E0-2F2B-34B0-1C31-587E6CF3CCDD}"/>
              </a:ext>
            </a:extLst>
          </p:cNvPr>
          <p:cNvSpPr/>
          <p:nvPr/>
        </p:nvSpPr>
        <p:spPr>
          <a:xfrm>
            <a:off x="483010" y="2799618"/>
            <a:ext cx="1952068" cy="143094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05A2A1-A563-6DD0-3116-285D9AEFA647}"/>
              </a:ext>
            </a:extLst>
          </p:cNvPr>
          <p:cNvSpPr/>
          <p:nvPr/>
        </p:nvSpPr>
        <p:spPr>
          <a:xfrm>
            <a:off x="3785492" y="2799618"/>
            <a:ext cx="2085416" cy="143094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C61469-E086-1232-8344-EFB192346B66}"/>
              </a:ext>
            </a:extLst>
          </p:cNvPr>
          <p:cNvSpPr/>
          <p:nvPr/>
        </p:nvSpPr>
        <p:spPr>
          <a:xfrm>
            <a:off x="483010" y="4423636"/>
            <a:ext cx="1952068" cy="143094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87AD72E-FD5C-8357-A5D4-DE000726B169}"/>
              </a:ext>
            </a:extLst>
          </p:cNvPr>
          <p:cNvSpPr/>
          <p:nvPr/>
        </p:nvSpPr>
        <p:spPr>
          <a:xfrm>
            <a:off x="3783814" y="4488888"/>
            <a:ext cx="2085416" cy="193086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FCC5765-6345-99B9-EB13-89D64CD6AA90}"/>
              </a:ext>
            </a:extLst>
          </p:cNvPr>
          <p:cNvSpPr txBox="1"/>
          <p:nvPr/>
        </p:nvSpPr>
        <p:spPr>
          <a:xfrm>
            <a:off x="4030972" y="2645526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事業アウトプット２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06D6E86-ECE2-E214-000B-7103F3305336}"/>
              </a:ext>
            </a:extLst>
          </p:cNvPr>
          <p:cNvSpPr txBox="1"/>
          <p:nvPr/>
        </p:nvSpPr>
        <p:spPr>
          <a:xfrm>
            <a:off x="4030972" y="4324377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事業アウトプット３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9D424E9-3019-BA9F-4D62-9A63218FB47C}"/>
              </a:ext>
            </a:extLst>
          </p:cNvPr>
          <p:cNvSpPr txBox="1"/>
          <p:nvPr/>
        </p:nvSpPr>
        <p:spPr>
          <a:xfrm>
            <a:off x="675216" y="966845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事業の取組１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3E37FCE-E87E-F356-BDE1-67ED4FABDA5F}"/>
              </a:ext>
            </a:extLst>
          </p:cNvPr>
          <p:cNvSpPr txBox="1"/>
          <p:nvPr/>
        </p:nvSpPr>
        <p:spPr>
          <a:xfrm>
            <a:off x="675216" y="2651447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事業の取組２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EB26DFB-1BBE-D34F-407F-28BE2D04A044}"/>
              </a:ext>
            </a:extLst>
          </p:cNvPr>
          <p:cNvSpPr txBox="1"/>
          <p:nvPr/>
        </p:nvSpPr>
        <p:spPr>
          <a:xfrm>
            <a:off x="675216" y="4285137"/>
            <a:ext cx="156765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事業の取組３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68DA0B9-7A34-3815-3301-67C0BEADC35E}"/>
              </a:ext>
            </a:extLst>
          </p:cNvPr>
          <p:cNvSpPr txBox="1"/>
          <p:nvPr/>
        </p:nvSpPr>
        <p:spPr>
          <a:xfrm>
            <a:off x="7408073" y="1243127"/>
            <a:ext cx="20142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kumimoji="1" lang="ja-JP" altLang="en-US" sz="12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68BEAE1-AC35-330A-B6E4-FE370A67F5AB}"/>
              </a:ext>
            </a:extLst>
          </p:cNvPr>
          <p:cNvSpPr txBox="1"/>
          <p:nvPr/>
        </p:nvSpPr>
        <p:spPr>
          <a:xfrm>
            <a:off x="3896768" y="2981591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lang="en-US" altLang="ja-JP" sz="12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63FC30C-A400-499C-ACBB-0F75F85050FF}"/>
              </a:ext>
            </a:extLst>
          </p:cNvPr>
          <p:cNvSpPr txBox="1"/>
          <p:nvPr/>
        </p:nvSpPr>
        <p:spPr>
          <a:xfrm>
            <a:off x="529290" y="3018239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kumimoji="1" lang="ja-JP" altLang="en-US" sz="120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509ED0E-E2C3-A419-5B11-3E879733A521}"/>
              </a:ext>
            </a:extLst>
          </p:cNvPr>
          <p:cNvSpPr txBox="1"/>
          <p:nvPr/>
        </p:nvSpPr>
        <p:spPr>
          <a:xfrm>
            <a:off x="529290" y="4631802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kumimoji="1" lang="ja-JP" altLang="en-US" sz="12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259F39B-C33B-F3A5-9F03-45F0B43EED76}"/>
              </a:ext>
            </a:extLst>
          </p:cNvPr>
          <p:cNvSpPr txBox="1"/>
          <p:nvPr/>
        </p:nvSpPr>
        <p:spPr>
          <a:xfrm>
            <a:off x="3896768" y="4631276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kumimoji="1" lang="ja-JP" altLang="en-US" sz="1200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E840C6A-31B3-8C9F-24AA-388FDA71B27B}"/>
              </a:ext>
            </a:extLst>
          </p:cNvPr>
          <p:cNvSpPr txBox="1"/>
          <p:nvPr/>
        </p:nvSpPr>
        <p:spPr>
          <a:xfrm>
            <a:off x="529290" y="1330180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・・・・・・・・・・・・・・・・・・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401547B-89EB-DD40-74AE-08C06F9D0E56}"/>
              </a:ext>
            </a:extLst>
          </p:cNvPr>
          <p:cNvSpPr txBox="1"/>
          <p:nvPr/>
        </p:nvSpPr>
        <p:spPr>
          <a:xfrm>
            <a:off x="3896768" y="1241705"/>
            <a:ext cx="185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・・・・・・・・・・・・・・・・・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65799391"/>
      </p:ext>
    </p:extLst>
  </p:cSld>
  <p:clrMapOvr>
    <a:masterClrMapping/>
  </p:clrMapOvr>
</p:sld>
</file>

<file path=ppt/theme/theme1.xml><?xml version="1.0" encoding="utf-8"?>
<a:theme xmlns:a="http://schemas.openxmlformats.org/drawingml/2006/main" name="1_榎本の標準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ＭＳＰゴシック">
      <a:majorFont>
        <a:latin typeface="HGP創英角ｺﾞｼｯｸUB"/>
        <a:ea typeface="HGP創英角ｺﾞｼｯｸUB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榎本の標準.pptx" id="{55497E15-A07F-4C6D-822F-AC8311D85294}" vid="{F5B57C21-14DB-444E-8FD4-C4D9CE81211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50253</TotalTime>
  <Words>276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メイリオ</vt:lpstr>
      <vt:lpstr>メイリオ</vt:lpstr>
      <vt:lpstr>Arial</vt:lpstr>
      <vt:lpstr>Calibri</vt:lpstr>
      <vt:lpstr>Wingdings</vt:lpstr>
      <vt:lpstr>1_榎本の標準テンプレート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文化財総合的把握モデル事業</dc:title>
  <dc:creator>umezu</dc:creator>
  <cp:lastModifiedBy>佐野涼美</cp:lastModifiedBy>
  <cp:revision>1588</cp:revision>
  <cp:lastPrinted>2023-02-20T08:08:32Z</cp:lastPrinted>
  <dcterms:created xsi:type="dcterms:W3CDTF">2009-10-20T05:04:35Z</dcterms:created>
  <dcterms:modified xsi:type="dcterms:W3CDTF">2026-02-06T07:23:21Z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2022-05-09T03:04:10Z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061769a3-83bf-4c35-aa6a-6f2e22517cba</vt:lpwstr>
  </property>
  <property fmtid="{D5CDD505-2E9C-101B-9397-08002B2CF9AE}" pid="8" name="MSIP_Label_d899a617-f30e-4fb8-b81c-fb6d0b94ac5b_ContentBits">
    <vt:lpwstr>0</vt:lpwstr>
  </property>
</Properties>
</file>