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4"/>
  </p:notesMasterIdLst>
  <p:handoutMasterIdLst>
    <p:handoutMasterId r:id="rId5"/>
  </p:handoutMasterIdLst>
  <p:sldIdLst>
    <p:sldId id="276" r:id="rId2"/>
    <p:sldId id="277" r:id="rId3"/>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 initials="M" lastIdx="1" clrIdx="0">
    <p:extLst>
      <p:ext uri="{19B8F6BF-5375-455C-9EA6-DF929625EA0E}">
        <p15:presenceInfo xmlns:p15="http://schemas.microsoft.com/office/powerpoint/2012/main" userId="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312B"/>
    <a:srgbClr val="CCECFF"/>
    <a:srgbClr val="FFFFCC"/>
    <a:srgbClr val="CCCCFF"/>
    <a:srgbClr val="FFCCCC"/>
    <a:srgbClr val="CCFFCC"/>
    <a:srgbClr val="FFFF99"/>
    <a:srgbClr val="FF33CC"/>
    <a:srgbClr val="0099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7" autoAdjust="0"/>
    <p:restoredTop sz="99816" autoAdjust="0"/>
  </p:normalViewPr>
  <p:slideViewPr>
    <p:cSldViewPr snapToGrid="0">
      <p:cViewPr varScale="1">
        <p:scale>
          <a:sx n="80" d="100"/>
          <a:sy n="80" d="100"/>
        </p:scale>
        <p:origin x="1392" y="58"/>
      </p:cViewPr>
      <p:guideLst>
        <p:guide orient="horz" pos="2160"/>
        <p:guide pos="3120"/>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3"/>
            <a:ext cx="2950263" cy="498475"/>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5350" y="3"/>
            <a:ext cx="2950263" cy="498475"/>
          </a:xfrm>
          <a:prstGeom prst="rect">
            <a:avLst/>
          </a:prstGeom>
        </p:spPr>
        <p:txBody>
          <a:bodyPr vert="horz" lIns="91440" tIns="45720" rIns="91440" bIns="45720" rtlCol="0"/>
          <a:lstStyle>
            <a:lvl1pPr algn="r">
              <a:defRPr sz="1200"/>
            </a:lvl1pPr>
          </a:lstStyle>
          <a:p>
            <a:fld id="{F2D48C76-3995-4998-9FA4-D4D6124A0F32}" type="datetimeFigureOut">
              <a:rPr kumimoji="1" lang="ja-JP" altLang="en-US" smtClean="0"/>
              <a:t>2025/2/25</a:t>
            </a:fld>
            <a:endParaRPr kumimoji="1" lang="ja-JP" altLang="en-US" dirty="0"/>
          </a:p>
        </p:txBody>
      </p:sp>
      <p:sp>
        <p:nvSpPr>
          <p:cNvPr id="4" name="フッター プレースホルダー 3"/>
          <p:cNvSpPr>
            <a:spLocks noGrp="1"/>
          </p:cNvSpPr>
          <p:nvPr>
            <p:ph type="ftr" sz="quarter" idx="2"/>
          </p:nvPr>
        </p:nvSpPr>
        <p:spPr>
          <a:xfrm>
            <a:off x="1" y="9440866"/>
            <a:ext cx="2950263"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5350" y="9440866"/>
            <a:ext cx="2950263" cy="498475"/>
          </a:xfrm>
          <a:prstGeom prst="rect">
            <a:avLst/>
          </a:prstGeom>
        </p:spPr>
        <p:txBody>
          <a:bodyPr vert="horz" lIns="91440" tIns="45720" rIns="91440" bIns="45720" rtlCol="0" anchor="b"/>
          <a:lstStyle>
            <a:lvl1pPr algn="r">
              <a:defRPr sz="1200"/>
            </a:lvl1pPr>
          </a:lstStyle>
          <a:p>
            <a:fld id="{AB1748C4-DBB9-4C5E-AD94-FFD65E4A4E24}" type="slidenum">
              <a:rPr kumimoji="1" lang="ja-JP" altLang="en-US" smtClean="0"/>
              <a:t>‹#›</a:t>
            </a:fld>
            <a:endParaRPr kumimoji="1" lang="ja-JP" altLang="en-US" dirty="0"/>
          </a:p>
        </p:txBody>
      </p:sp>
    </p:spTree>
    <p:extLst>
      <p:ext uri="{BB962C8B-B14F-4D97-AF65-F5344CB8AC3E}">
        <p14:creationId xmlns:p14="http://schemas.microsoft.com/office/powerpoint/2010/main" val="2608898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50263" cy="496888"/>
          </a:xfrm>
          <a:prstGeom prst="rect">
            <a:avLst/>
          </a:prstGeom>
        </p:spPr>
        <p:txBody>
          <a:bodyPr vert="horz" lIns="92129" tIns="46066" rIns="92129" bIns="46066" rtlCol="0"/>
          <a:lstStyle>
            <a:lvl1pPr algn="l">
              <a:defRPr sz="1200">
                <a:latin typeface="Arial" charset="0"/>
                <a:ea typeface="ＭＳ Ｐゴシック" pitchFamily="50" charset="-128"/>
              </a:defRPr>
            </a:lvl1pPr>
          </a:lstStyle>
          <a:p>
            <a:pPr>
              <a:defRPr/>
            </a:pPr>
            <a:endParaRPr lang="ja-JP" altLang="en-US" dirty="0"/>
          </a:p>
        </p:txBody>
      </p:sp>
      <p:sp>
        <p:nvSpPr>
          <p:cNvPr id="3" name="日付プレースホルダ 2"/>
          <p:cNvSpPr>
            <a:spLocks noGrp="1"/>
          </p:cNvSpPr>
          <p:nvPr>
            <p:ph type="dt" idx="1"/>
          </p:nvPr>
        </p:nvSpPr>
        <p:spPr>
          <a:xfrm>
            <a:off x="3855359" y="1"/>
            <a:ext cx="2950263" cy="496888"/>
          </a:xfrm>
          <a:prstGeom prst="rect">
            <a:avLst/>
          </a:prstGeom>
        </p:spPr>
        <p:txBody>
          <a:bodyPr vert="horz" lIns="92129" tIns="46066" rIns="92129" bIns="46066" rtlCol="0"/>
          <a:lstStyle>
            <a:lvl1pPr algn="r">
              <a:defRPr sz="1200">
                <a:latin typeface="Arial" charset="0"/>
                <a:ea typeface="ＭＳ Ｐゴシック" pitchFamily="50" charset="-128"/>
              </a:defRPr>
            </a:lvl1pPr>
          </a:lstStyle>
          <a:p>
            <a:pPr>
              <a:defRPr/>
            </a:pPr>
            <a:fld id="{DB5E9601-12BB-480A-8B41-EECC86E25BA6}" type="datetimeFigureOut">
              <a:rPr lang="ja-JP" altLang="en-US"/>
              <a:pPr>
                <a:defRPr/>
              </a:pPr>
              <a:t>2025/2/25</a:t>
            </a:fld>
            <a:endParaRPr lang="ja-JP" altLang="en-US" dirty="0"/>
          </a:p>
        </p:txBody>
      </p:sp>
      <p:sp>
        <p:nvSpPr>
          <p:cNvPr id="4" name="スライド イメージ プレースホルダ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129" tIns="46066" rIns="92129" bIns="46066" rtlCol="0" anchor="ctr"/>
          <a:lstStyle/>
          <a:p>
            <a:pPr lvl="0"/>
            <a:endParaRPr lang="ja-JP" altLang="en-US" noProof="0" dirty="0"/>
          </a:p>
        </p:txBody>
      </p:sp>
      <p:sp>
        <p:nvSpPr>
          <p:cNvPr id="5" name="ノート プレースホルダ 4"/>
          <p:cNvSpPr>
            <a:spLocks noGrp="1"/>
          </p:cNvSpPr>
          <p:nvPr>
            <p:ph type="body" sz="quarter" idx="3"/>
          </p:nvPr>
        </p:nvSpPr>
        <p:spPr>
          <a:xfrm>
            <a:off x="679618" y="4721235"/>
            <a:ext cx="5447983" cy="4473575"/>
          </a:xfrm>
          <a:prstGeom prst="rect">
            <a:avLst/>
          </a:prstGeom>
        </p:spPr>
        <p:txBody>
          <a:bodyPr vert="horz" lIns="92129" tIns="46066" rIns="92129" bIns="46066"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5" y="9440880"/>
            <a:ext cx="2950263" cy="496887"/>
          </a:xfrm>
          <a:prstGeom prst="rect">
            <a:avLst/>
          </a:prstGeom>
        </p:spPr>
        <p:txBody>
          <a:bodyPr vert="horz" lIns="92129" tIns="46066" rIns="92129" bIns="46066" rtlCol="0" anchor="b"/>
          <a:lstStyle>
            <a:lvl1pPr algn="l">
              <a:defRPr sz="1200">
                <a:latin typeface="Arial" charset="0"/>
                <a:ea typeface="ＭＳ Ｐゴシック" pitchFamily="50" charset="-128"/>
              </a:defRPr>
            </a:lvl1pPr>
          </a:lstStyle>
          <a:p>
            <a:pPr>
              <a:defRPr/>
            </a:pPr>
            <a:endParaRPr lang="ja-JP" altLang="en-US" dirty="0"/>
          </a:p>
        </p:txBody>
      </p:sp>
      <p:sp>
        <p:nvSpPr>
          <p:cNvPr id="7" name="スライド番号プレースホルダ 6"/>
          <p:cNvSpPr>
            <a:spLocks noGrp="1"/>
          </p:cNvSpPr>
          <p:nvPr>
            <p:ph type="sldNum" sz="quarter" idx="5"/>
          </p:nvPr>
        </p:nvSpPr>
        <p:spPr>
          <a:xfrm>
            <a:off x="3855359" y="9440880"/>
            <a:ext cx="2950263" cy="496887"/>
          </a:xfrm>
          <a:prstGeom prst="rect">
            <a:avLst/>
          </a:prstGeom>
        </p:spPr>
        <p:txBody>
          <a:bodyPr vert="horz" lIns="92129" tIns="46066" rIns="92129" bIns="46066" rtlCol="0" anchor="b"/>
          <a:lstStyle>
            <a:lvl1pPr algn="r">
              <a:defRPr sz="1200">
                <a:latin typeface="Arial" charset="0"/>
                <a:ea typeface="ＭＳ Ｐゴシック" pitchFamily="50" charset="-128"/>
              </a:defRPr>
            </a:lvl1pPr>
          </a:lstStyle>
          <a:p>
            <a:pPr>
              <a:defRPr/>
            </a:pPr>
            <a:fld id="{E11DBCE5-B57F-4FAD-BA56-DFD73B1AA995}" type="slidenum">
              <a:rPr lang="ja-JP" altLang="en-US"/>
              <a:pPr>
                <a:defRPr/>
              </a:pPr>
              <a:t>‹#›</a:t>
            </a:fld>
            <a:endParaRPr lang="ja-JP" altLang="en-US" dirty="0"/>
          </a:p>
        </p:txBody>
      </p:sp>
    </p:spTree>
    <p:extLst>
      <p:ext uri="{BB962C8B-B14F-4D97-AF65-F5344CB8AC3E}">
        <p14:creationId xmlns:p14="http://schemas.microsoft.com/office/powerpoint/2010/main" val="235319583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484187"/>
            <a:ext cx="8420100" cy="676561"/>
          </a:xfrm>
        </p:spPr>
        <p:txBody>
          <a:bodyPr/>
          <a:lstStyle>
            <a:lvl1pPr algn="ctr">
              <a:lnSpc>
                <a:spcPct val="200000"/>
              </a:lnSpc>
              <a:spcBef>
                <a:spcPts val="0"/>
              </a:spcBef>
              <a:defRPr sz="2800"/>
            </a:lvl1pPr>
          </a:lstStyle>
          <a:p>
            <a:r>
              <a:rPr kumimoji="1" lang="ja-JP" altLang="en-US"/>
              <a:t>マスター タイトルの書式設定</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4226474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94618"/>
            <a:ext cx="8915400" cy="418058"/>
          </a:xfrm>
        </p:spPr>
        <p:txBody>
          <a:bodyPr anchor="t"/>
          <a:lstStyle>
            <a:lvl1pPr>
              <a:lnSpc>
                <a:spcPct val="125000"/>
              </a:lnSpc>
              <a:defRPr sz="1800"/>
            </a:lvl1pPr>
          </a:lstStyle>
          <a:p>
            <a:r>
              <a:rPr kumimoji="1" lang="ja-JP" altLang="en-US" dirty="0"/>
              <a:t>マスター タイトルの書式設定</a:t>
            </a:r>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916446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p:cNvSpPr>
            <a:spLocks noGrp="1"/>
          </p:cNvSpPr>
          <p:nvPr>
            <p:ph type="sldNum" sz="quarter" idx="12"/>
          </p:nvPr>
        </p:nvSpPr>
        <p:spPr>
          <a:xfrm>
            <a:off x="9538715" y="6628710"/>
            <a:ext cx="328831" cy="184666"/>
          </a:xfrm>
        </p:spPr>
        <p:txBody>
          <a:bodyPr wrap="none" lIns="36000" tIns="0" rIns="36000" bIns="0">
            <a:normAutofit/>
          </a:bodyPr>
          <a:lstStyle>
            <a:lvl1pPr>
              <a:defRPr>
                <a:solidFill>
                  <a:schemeClr val="tx1"/>
                </a:solidFill>
              </a:defRPr>
            </a:lvl1pPr>
          </a:lstStyle>
          <a:p>
            <a:fld id="{973FA57C-AB59-4833-AF31-95C44D5249F2}" type="slidenum">
              <a:rPr lang="ja-JP" altLang="en-US" smtClean="0"/>
              <a:pPr/>
              <a:t>‹#›</a:t>
            </a:fld>
            <a:endParaRPr lang="ja-JP" altLang="en-US" dirty="0"/>
          </a:p>
        </p:txBody>
      </p:sp>
    </p:spTree>
    <p:extLst>
      <p:ext uri="{BB962C8B-B14F-4D97-AF65-F5344CB8AC3E}">
        <p14:creationId xmlns:p14="http://schemas.microsoft.com/office/powerpoint/2010/main" val="213526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タイトル・メッセージ・本文">
    <p:spTree>
      <p:nvGrpSpPr>
        <p:cNvPr id="1" name=""/>
        <p:cNvGrpSpPr/>
        <p:nvPr/>
      </p:nvGrpSpPr>
      <p:grpSpPr>
        <a:xfrm>
          <a:off x="0" y="0"/>
          <a:ext cx="0" cy="0"/>
          <a:chOff x="0" y="0"/>
          <a:chExt cx="0" cy="0"/>
        </a:xfrm>
      </p:grpSpPr>
      <p:sp>
        <p:nvSpPr>
          <p:cNvPr id="34" name="コンテンツ プレースホルダ 2"/>
          <p:cNvSpPr>
            <a:spLocks noGrp="1"/>
          </p:cNvSpPr>
          <p:nvPr>
            <p:ph idx="10"/>
          </p:nvPr>
        </p:nvSpPr>
        <p:spPr>
          <a:xfrm>
            <a:off x="450896" y="1113777"/>
            <a:ext cx="9004277" cy="653034"/>
          </a:xfrm>
          <a:prstGeom prst="rect">
            <a:avLst/>
          </a:prstGeom>
        </p:spPr>
        <p:txBody>
          <a:bodyPr lIns="0" tIns="0" rIns="0" bIns="0">
            <a:noAutofit/>
          </a:bodyPr>
          <a:lstStyle>
            <a:lvl1pPr marL="262308" indent="-262308" defTabSz="578540">
              <a:buFont typeface="Wingdings" panose="05000000000000000000" pitchFamily="2" charset="2"/>
              <a:buChar char="n"/>
              <a:defRPr sz="1700" b="1">
                <a:solidFill>
                  <a:srgbClr val="000000"/>
                </a:solidFill>
                <a:latin typeface="+mn-lt"/>
                <a:ea typeface="+mn-ea"/>
              </a:defRPr>
            </a:lvl1pPr>
            <a:lvl2pPr>
              <a:buFontTx/>
              <a:buNone/>
              <a:defRPr sz="1300"/>
            </a:lvl2pPr>
            <a:lvl3pPr>
              <a:buFontTx/>
              <a:buNone/>
              <a:defRPr sz="1300"/>
            </a:lvl3pPr>
            <a:lvl4pPr>
              <a:buFontTx/>
              <a:buNone/>
              <a:defRPr sz="1300"/>
            </a:lvl4pPr>
            <a:lvl5pPr>
              <a:buFontTx/>
              <a:buNone/>
              <a:defRPr sz="1300"/>
            </a:lvl5pPr>
          </a:lstStyle>
          <a:p>
            <a:pPr lvl="0"/>
            <a:r>
              <a:rPr lang="ja-JP" altLang="en-US"/>
              <a:t>マスター テキストの書式設定</a:t>
            </a:r>
          </a:p>
        </p:txBody>
      </p:sp>
      <p:sp>
        <p:nvSpPr>
          <p:cNvPr id="3" name="日付プレースホルダー 2"/>
          <p:cNvSpPr>
            <a:spLocks noGrp="1"/>
          </p:cNvSpPr>
          <p:nvPr>
            <p:ph type="dt" sz="half" idx="11"/>
          </p:nvPr>
        </p:nvSpPr>
        <p:spPr>
          <a:xfrm>
            <a:off x="495300" y="6356378"/>
            <a:ext cx="2311400" cy="365125"/>
          </a:xfrm>
          <a:prstGeom prst="rect">
            <a:avLst/>
          </a:prstGeom>
        </p:spPr>
        <p:txBody>
          <a:bodyPr/>
          <a:lstStyle/>
          <a:p>
            <a:pPr defTabSz="910897" fontAlgn="base">
              <a:spcBef>
                <a:spcPct val="0"/>
              </a:spcBef>
              <a:spcAft>
                <a:spcPct val="0"/>
              </a:spcAft>
              <a:defRPr/>
            </a:pPr>
            <a:endParaRPr lang="ja-JP" altLang="en-US">
              <a:latin typeface="Arial" pitchFamily="34" charset="0"/>
            </a:endParaRPr>
          </a:p>
        </p:txBody>
      </p:sp>
      <p:sp>
        <p:nvSpPr>
          <p:cNvPr id="4" name="フッター プレースホルダー 3"/>
          <p:cNvSpPr>
            <a:spLocks noGrp="1"/>
          </p:cNvSpPr>
          <p:nvPr>
            <p:ph type="ftr" sz="quarter" idx="12"/>
          </p:nvPr>
        </p:nvSpPr>
        <p:spPr>
          <a:xfrm>
            <a:off x="3384550" y="6356378"/>
            <a:ext cx="3136900" cy="365125"/>
          </a:xfrm>
          <a:prstGeom prst="rect">
            <a:avLst/>
          </a:prstGeom>
        </p:spPr>
        <p:txBody>
          <a:bodyPr/>
          <a:lstStyle/>
          <a:p>
            <a:pPr defTabSz="910897" fontAlgn="base">
              <a:spcBef>
                <a:spcPct val="0"/>
              </a:spcBef>
              <a:spcAft>
                <a:spcPct val="0"/>
              </a:spcAft>
              <a:defRPr/>
            </a:pPr>
            <a:endParaRPr lang="ja-JP" altLang="en-US">
              <a:latin typeface="Arial" pitchFamily="34" charset="0"/>
            </a:endParaRPr>
          </a:p>
        </p:txBody>
      </p:sp>
    </p:spTree>
    <p:extLst>
      <p:ext uri="{BB962C8B-B14F-4D97-AF65-F5344CB8AC3E}">
        <p14:creationId xmlns:p14="http://schemas.microsoft.com/office/powerpoint/2010/main" val="752796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a:p>
        </p:txBody>
      </p:sp>
      <p:sp>
        <p:nvSpPr>
          <p:cNvPr id="3" name="Footer Placeholder 2"/>
          <p:cNvSpPr>
            <a:spLocks noGrp="1"/>
          </p:cNvSpPr>
          <p:nvPr>
            <p:ph type="ftr" sz="quarter" idx="11"/>
          </p:nvPr>
        </p:nvSpPr>
        <p:spPr/>
        <p:txBody>
          <a:bodyPr/>
          <a:lstStyle/>
          <a:p>
            <a:pPr>
              <a:defRPr/>
            </a:pPr>
            <a:endParaRPr lang="en-US" altLang="ja-JP"/>
          </a:p>
        </p:txBody>
      </p:sp>
      <p:sp>
        <p:nvSpPr>
          <p:cNvPr id="4" name="Slide Number Placeholder 3"/>
          <p:cNvSpPr>
            <a:spLocks noGrp="1"/>
          </p:cNvSpPr>
          <p:nvPr>
            <p:ph type="sldNum" sz="quarter" idx="12"/>
          </p:nvPr>
        </p:nvSpPr>
        <p:spPr>
          <a:xfrm>
            <a:off x="7677150" y="6489991"/>
            <a:ext cx="2228850" cy="365125"/>
          </a:xfrm>
        </p:spPr>
        <p:txBody>
          <a:bodyPr/>
          <a:lstStyle>
            <a:lvl1pPr>
              <a:defRPr>
                <a:solidFill>
                  <a:schemeClr val="tx1"/>
                </a:solidFill>
              </a:defRPr>
            </a:lvl1pPr>
          </a:lstStyle>
          <a:p>
            <a:pPr>
              <a:defRPr/>
            </a:pPr>
            <a:fld id="{F46CAC42-0A76-4C71-828E-CDC8130141A6}" type="slidenum">
              <a:rPr lang="en-US" altLang="ja-JP" smtClean="0"/>
              <a:pPr>
                <a:defRPr/>
              </a:pPr>
              <a:t>‹#›</a:t>
            </a:fld>
            <a:endParaRPr lang="en-US" altLang="ja-JP"/>
          </a:p>
        </p:txBody>
      </p:sp>
    </p:spTree>
    <p:extLst>
      <p:ext uri="{BB962C8B-B14F-4D97-AF65-F5344CB8AC3E}">
        <p14:creationId xmlns:p14="http://schemas.microsoft.com/office/powerpoint/2010/main" val="2371753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lvl1pPr defTabSz="914400">
              <a:defRPr/>
            </a:lvl1pPr>
          </a:lstStyle>
          <a:p>
            <a:pPr>
              <a:defRPr/>
            </a:pPr>
            <a:endParaRPr lang="en-US" altLang="ja-JP"/>
          </a:p>
        </p:txBody>
      </p:sp>
      <p:sp>
        <p:nvSpPr>
          <p:cNvPr id="6" name="Footer Placeholder 5"/>
          <p:cNvSpPr>
            <a:spLocks noGrp="1"/>
          </p:cNvSpPr>
          <p:nvPr>
            <p:ph type="ftr" sz="quarter" idx="11"/>
          </p:nvPr>
        </p:nvSpPr>
        <p:spPr/>
        <p:txBody>
          <a:bodyPr/>
          <a:lstStyle>
            <a:lvl1pPr defTabSz="914400">
              <a:defRPr/>
            </a:lvl1pPr>
          </a:lstStyle>
          <a:p>
            <a:pPr>
              <a:defRPr/>
            </a:pPr>
            <a:endParaRPr lang="en-US" altLang="ja-JP"/>
          </a:p>
        </p:txBody>
      </p:sp>
      <p:sp>
        <p:nvSpPr>
          <p:cNvPr id="7" name="Slide Number Placeholder 6"/>
          <p:cNvSpPr>
            <a:spLocks noGrp="1"/>
          </p:cNvSpPr>
          <p:nvPr>
            <p:ph type="sldNum" sz="quarter" idx="12"/>
          </p:nvPr>
        </p:nvSpPr>
        <p:spPr/>
        <p:txBody>
          <a:bodyPr/>
          <a:lstStyle>
            <a:lvl1pPr defTabSz="914400">
              <a:defRPr/>
            </a:lvl1pPr>
          </a:lstStyle>
          <a:p>
            <a:pPr>
              <a:defRPr/>
            </a:pPr>
            <a:fld id="{D6BD67A1-7C22-4B19-90EC-0A013BD816B6}" type="slidenum">
              <a:rPr lang="en-US" altLang="ja-JP"/>
              <a:pPr>
                <a:defRPr/>
              </a:pPr>
              <a:t>‹#›</a:t>
            </a:fld>
            <a:endParaRPr lang="en-US" altLang="ja-JP"/>
          </a:p>
        </p:txBody>
      </p:sp>
    </p:spTree>
    <p:extLst>
      <p:ext uri="{BB962C8B-B14F-4D97-AF65-F5344CB8AC3E}">
        <p14:creationId xmlns:p14="http://schemas.microsoft.com/office/powerpoint/2010/main" val="2947282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文化庁様式">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5C6FFF3D-280B-4421-889E-DC4EAA915988}"/>
              </a:ext>
            </a:extLst>
          </p:cNvPr>
          <p:cNvCxnSpPr>
            <a:cxnSpLocks/>
          </p:cNvCxnSpPr>
          <p:nvPr userDrawn="1"/>
        </p:nvCxnSpPr>
        <p:spPr>
          <a:xfrm>
            <a:off x="350057" y="785348"/>
            <a:ext cx="8738779" cy="1440"/>
          </a:xfrm>
          <a:prstGeom prst="line">
            <a:avLst/>
          </a:prstGeom>
          <a:ln w="25400">
            <a:solidFill>
              <a:srgbClr val="E4312B"/>
            </a:solidFill>
          </a:ln>
          <a:effectLst/>
        </p:spPr>
        <p:style>
          <a:lnRef idx="2">
            <a:schemeClr val="accent1"/>
          </a:lnRef>
          <a:fillRef idx="0">
            <a:schemeClr val="accent1"/>
          </a:fillRef>
          <a:effectRef idx="1">
            <a:schemeClr val="accent1"/>
          </a:effectRef>
          <a:fontRef idx="minor">
            <a:schemeClr val="tx1"/>
          </a:fontRef>
        </p:style>
      </p:cxnSp>
      <p:sp>
        <p:nvSpPr>
          <p:cNvPr id="5" name="テキスト プレースホルダー 6">
            <a:extLst>
              <a:ext uri="{FF2B5EF4-FFF2-40B4-BE49-F238E27FC236}">
                <a16:creationId xmlns:a16="http://schemas.microsoft.com/office/drawing/2014/main" id="{E9EF9B94-5E9C-4F7C-8432-B58DE5F97555}"/>
              </a:ext>
            </a:extLst>
          </p:cNvPr>
          <p:cNvSpPr>
            <a:spLocks noGrp="1"/>
          </p:cNvSpPr>
          <p:nvPr>
            <p:ph type="body" sz="quarter" idx="10" hasCustomPrompt="1"/>
          </p:nvPr>
        </p:nvSpPr>
        <p:spPr>
          <a:xfrm>
            <a:off x="350058" y="313259"/>
            <a:ext cx="8738777" cy="457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lstStyle>
            <a:lvl1pPr marL="0" indent="0">
              <a:lnSpc>
                <a:spcPct val="100000"/>
              </a:lnSpc>
              <a:spcBef>
                <a:spcPts val="0"/>
              </a:spcBef>
              <a:buNone/>
              <a:defRPr lang="ja-JP" altLang="en-US" sz="2130" b="1" baseline="0" smtClean="0">
                <a:solidFill>
                  <a:srgbClr val="E4312B"/>
                </a:solidFill>
                <a:latin typeface="Meiryo UI" panose="020B0604030504040204" pitchFamily="50" charset="-128"/>
                <a:ea typeface="Meiryo UI" panose="020B0604030504040204" pitchFamily="50" charset="-128"/>
              </a:defRPr>
            </a:lvl1pPr>
            <a:lvl2pPr marL="405828" indent="0">
              <a:buNone/>
              <a:defRPr lang="ja-JP" altLang="en-US" sz="2130" smtClean="0">
                <a:latin typeface="Arial" panose="020B0604020202020204" pitchFamily="34" charset="0"/>
                <a:ea typeface="ＭＳ Ｐゴシック" panose="020B0600070205080204" pitchFamily="50" charset="-128"/>
              </a:defRPr>
            </a:lvl2pPr>
            <a:lvl3pPr marL="587984" indent="0">
              <a:buNone/>
              <a:defRPr lang="ja-JP" altLang="en-US" sz="2130" smtClean="0">
                <a:latin typeface="Arial" panose="020B0604020202020204" pitchFamily="34" charset="0"/>
                <a:ea typeface="ＭＳ Ｐゴシック" panose="020B0600070205080204" pitchFamily="50" charset="-128"/>
              </a:defRPr>
            </a:lvl3pPr>
            <a:lvl4pPr marL="993812" indent="0">
              <a:buNone/>
              <a:defRPr lang="ja-JP" altLang="en-US" sz="2130" smtClean="0">
                <a:latin typeface="Arial" panose="020B0604020202020204" pitchFamily="34" charset="0"/>
                <a:ea typeface="ＭＳ Ｐゴシック" panose="020B0600070205080204" pitchFamily="50" charset="-128"/>
              </a:defRPr>
            </a:lvl4pPr>
            <a:lvl5pPr marL="1399640" indent="0">
              <a:buNone/>
              <a:defRPr lang="ja-JP" altLang="en-US" sz="2130">
                <a:latin typeface="Arial" panose="020B0604020202020204" pitchFamily="34" charset="0"/>
                <a:ea typeface="ＭＳ Ｐゴシック" panose="020B0600070205080204" pitchFamily="50" charset="-128"/>
              </a:defRPr>
            </a:lvl5pPr>
          </a:lstStyle>
          <a:p>
            <a:pPr marL="0" lvl="0" defTabSz="405828"/>
            <a:r>
              <a:rPr kumimoji="1" lang="ja-JP" altLang="en-US" dirty="0"/>
              <a:t>タイトル</a:t>
            </a:r>
          </a:p>
        </p:txBody>
      </p:sp>
      <p:sp>
        <p:nvSpPr>
          <p:cNvPr id="6" name="テキスト ボックス 5">
            <a:extLst>
              <a:ext uri="{FF2B5EF4-FFF2-40B4-BE49-F238E27FC236}">
                <a16:creationId xmlns:a16="http://schemas.microsoft.com/office/drawing/2014/main" id="{CD0BE9C0-B4A8-41C8-8CF7-5850320F1997}"/>
              </a:ext>
            </a:extLst>
          </p:cNvPr>
          <p:cNvSpPr txBox="1"/>
          <p:nvPr userDrawn="1"/>
        </p:nvSpPr>
        <p:spPr>
          <a:xfrm>
            <a:off x="9555945" y="6532526"/>
            <a:ext cx="200125" cy="195951"/>
          </a:xfrm>
          <a:prstGeom prst="rect">
            <a:avLst/>
          </a:prstGeom>
          <a:noFill/>
        </p:spPr>
        <p:txBody>
          <a:bodyPr wrap="none" lIns="0" tIns="0" rIns="0" bIns="0" rtlCol="0" anchor="b" anchorCtr="0">
            <a:noAutofit/>
          </a:bodyPr>
          <a:lstStyle/>
          <a:p>
            <a:pPr algn="r"/>
            <a:fld id="{9C1B02FA-3B43-4965-97B5-C29D405C4738}" type="slidenum">
              <a:rPr kumimoji="1" lang="ja-JP" altLang="en-US" sz="1421" b="0" smtClean="0">
                <a:latin typeface="+mn-ea"/>
                <a:ea typeface="+mn-ea"/>
                <a:cs typeface="Arial" panose="020B0604020202020204" pitchFamily="34" charset="0"/>
              </a:rPr>
              <a:pPr algn="r"/>
              <a:t>‹#›</a:t>
            </a:fld>
            <a:endParaRPr kumimoji="1" lang="ja-JP" altLang="en-US" sz="888" b="0" dirty="0">
              <a:latin typeface="+mn-ea"/>
              <a:ea typeface="+mn-ea"/>
              <a:cs typeface="Arial" panose="020B0604020202020204" pitchFamily="34" charset="0"/>
            </a:endParaRPr>
          </a:p>
        </p:txBody>
      </p:sp>
      <p:pic>
        <p:nvPicPr>
          <p:cNvPr id="2" name="図 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119403" y="313261"/>
            <a:ext cx="536603" cy="431391"/>
          </a:xfrm>
          <a:prstGeom prst="rect">
            <a:avLst/>
          </a:prstGeom>
        </p:spPr>
      </p:pic>
    </p:spTree>
    <p:extLst>
      <p:ext uri="{BB962C8B-B14F-4D97-AF65-F5344CB8AC3E}">
        <p14:creationId xmlns:p14="http://schemas.microsoft.com/office/powerpoint/2010/main" val="3939706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404664"/>
            <a:ext cx="8915400" cy="418058"/>
          </a:xfrm>
          <a:prstGeom prst="rect">
            <a:avLst/>
          </a:prstGeom>
        </p:spPr>
        <p:txBody>
          <a:bodyPr vert="horz" lIns="91440" tIns="45720" rIns="91440" bIns="4572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992560" y="1268760"/>
            <a:ext cx="8712968" cy="518457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9399496" y="6520286"/>
            <a:ext cx="517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035420815"/>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88" r:id="rId7"/>
  </p:sldLayoutIdLst>
  <p:hf hdr="0" ftr="0" dt="0"/>
  <p:txStyles>
    <p:titleStyle>
      <a:lvl1pPr algn="ctr" defTabSz="914400" rtl="0" eaLnBrk="1" latinLnBrk="0" hangingPunct="1">
        <a:lnSpc>
          <a:spcPct val="150000"/>
        </a:lnSpc>
        <a:spcBef>
          <a:spcPct val="0"/>
        </a:spcBef>
        <a:buNone/>
        <a:defRPr kumimoji="1" sz="2800" kern="1200">
          <a:solidFill>
            <a:schemeClr val="tx1"/>
          </a:solidFill>
          <a:latin typeface="+mj-lt"/>
          <a:ea typeface="+mj-ea"/>
          <a:cs typeface="+mj-cs"/>
        </a:defRPr>
      </a:lvl1pPr>
    </p:titleStyle>
    <p:bodyStyle>
      <a:lvl1pPr marL="0" indent="0" algn="l" defTabSz="914400" rtl="0" eaLnBrk="1" latinLnBrk="0" hangingPunct="1">
        <a:lnSpc>
          <a:spcPct val="250000"/>
        </a:lnSpc>
        <a:spcBef>
          <a:spcPts val="0"/>
        </a:spcBef>
        <a:buFont typeface="Arial" pitchFamily="34" charset="0"/>
        <a:buNone/>
        <a:defRPr kumimoji="1" sz="2400" b="0" i="0" kern="1200">
          <a:solidFill>
            <a:schemeClr val="tx1"/>
          </a:solidFill>
          <a:latin typeface="+mn-ea"/>
          <a:ea typeface="+mn-ea"/>
          <a:cs typeface="+mn-cs"/>
        </a:defRPr>
      </a:lvl1pPr>
      <a:lvl2pPr marL="1778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2pPr>
      <a:lvl3pPr marL="9144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3pPr>
      <a:lvl4pPr marL="13716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4pPr>
      <a:lvl5pPr marL="1828800" indent="0" algn="l" defTabSz="914400" rtl="0" eaLnBrk="1" latinLnBrk="0" hangingPunct="1">
        <a:lnSpc>
          <a:spcPct val="250000"/>
        </a:lnSpc>
        <a:spcBef>
          <a:spcPts val="0"/>
        </a:spcBef>
        <a:buFont typeface="Arial" pitchFamily="34" charset="0"/>
        <a:buNone/>
        <a:defRPr kumimoji="1"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lnSpcReduction="10000"/>
          </a:bodyPr>
          <a:lstStyle/>
          <a:p>
            <a:r>
              <a:rPr lang="ja-JP" altLang="en-US" dirty="0"/>
              <a:t>〇〇〇実行委員会の取組概要</a:t>
            </a:r>
            <a:endParaRPr lang="en-US" altLang="ja-JP" dirty="0"/>
          </a:p>
          <a:p>
            <a:r>
              <a:rPr lang="ja-JP" altLang="en-US" dirty="0"/>
              <a:t>（令和７年度 </a:t>
            </a:r>
            <a:r>
              <a:rPr lang="en-US" altLang="ja-JP" dirty="0"/>
              <a:t>Innovate MUSEUM</a:t>
            </a:r>
            <a:r>
              <a:rPr lang="ja-JP" altLang="en-US" dirty="0"/>
              <a:t>事業）</a:t>
            </a:r>
          </a:p>
        </p:txBody>
      </p:sp>
      <p:sp>
        <p:nvSpPr>
          <p:cNvPr id="7" name="正方形/長方形 6">
            <a:extLst>
              <a:ext uri="{FF2B5EF4-FFF2-40B4-BE49-F238E27FC236}">
                <a16:creationId xmlns:a16="http://schemas.microsoft.com/office/drawing/2014/main" id="{2C0D546F-D6A8-4C36-A6BD-2B410C3BAAC4}"/>
              </a:ext>
            </a:extLst>
          </p:cNvPr>
          <p:cNvSpPr/>
          <p:nvPr/>
        </p:nvSpPr>
        <p:spPr>
          <a:xfrm>
            <a:off x="551499" y="3340103"/>
            <a:ext cx="8454652" cy="12462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27818" tIns="287591" rIns="3195456" bIns="127818" rtlCol="0" anchor="t" anchorCtr="0">
            <a:noAutofit/>
          </a:bodyPr>
          <a:lstStyle/>
          <a:p>
            <a:pPr defTabSz="405375">
              <a:buClr>
                <a:srgbClr val="E4312B"/>
              </a:buClr>
              <a:defRPr/>
            </a:pPr>
            <a:r>
              <a:rPr lang="ja-JP" altLang="en-US" sz="932" dirty="0">
                <a:solidFill>
                  <a:srgbClr val="000000"/>
                </a:solidFill>
                <a:latin typeface="Meiryo UI" panose="020B0604030504040204" pitchFamily="50" charset="-128"/>
                <a:ea typeface="Meiryo UI" panose="020B0604030504040204" pitchFamily="50" charset="-128"/>
              </a:rPr>
              <a:t>　</a:t>
            </a:r>
          </a:p>
        </p:txBody>
      </p:sp>
      <p:sp>
        <p:nvSpPr>
          <p:cNvPr id="12" name="正方形/長方形 11">
            <a:extLst>
              <a:ext uri="{FF2B5EF4-FFF2-40B4-BE49-F238E27FC236}">
                <a16:creationId xmlns:a16="http://schemas.microsoft.com/office/drawing/2014/main" id="{C7D32876-432C-49BB-B59C-2FD2FC5F198E}"/>
              </a:ext>
            </a:extLst>
          </p:cNvPr>
          <p:cNvSpPr/>
          <p:nvPr/>
        </p:nvSpPr>
        <p:spPr>
          <a:xfrm>
            <a:off x="533342" y="4128733"/>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事業概要及び目的</a:t>
            </a:r>
          </a:p>
        </p:txBody>
      </p:sp>
      <p:sp>
        <p:nvSpPr>
          <p:cNvPr id="54" name="正方形/長方形 53">
            <a:extLst>
              <a:ext uri="{FF2B5EF4-FFF2-40B4-BE49-F238E27FC236}">
                <a16:creationId xmlns:a16="http://schemas.microsoft.com/office/drawing/2014/main" id="{275379F1-C96B-AD1A-FB9F-B225E887EE19}"/>
              </a:ext>
            </a:extLst>
          </p:cNvPr>
          <p:cNvSpPr/>
          <p:nvPr/>
        </p:nvSpPr>
        <p:spPr>
          <a:xfrm>
            <a:off x="1446588" y="4161963"/>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331BF951-1125-06BB-EB4B-496AA2AD7E3B}"/>
              </a:ext>
            </a:extLst>
          </p:cNvPr>
          <p:cNvSpPr/>
          <p:nvPr/>
        </p:nvSpPr>
        <p:spPr>
          <a:xfrm>
            <a:off x="533342" y="929421"/>
            <a:ext cx="507856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事業名及び中核館</a:t>
            </a:r>
          </a:p>
        </p:txBody>
      </p:sp>
      <p:sp>
        <p:nvSpPr>
          <p:cNvPr id="6" name="テキスト ボックス 5">
            <a:extLst>
              <a:ext uri="{FF2B5EF4-FFF2-40B4-BE49-F238E27FC236}">
                <a16:creationId xmlns:a16="http://schemas.microsoft.com/office/drawing/2014/main" id="{4F583FAD-04E8-8562-7765-2D10AF7B6829}"/>
              </a:ext>
            </a:extLst>
          </p:cNvPr>
          <p:cNvSpPr txBox="1"/>
          <p:nvPr/>
        </p:nvSpPr>
        <p:spPr>
          <a:xfrm>
            <a:off x="593909" y="1257103"/>
            <a:ext cx="5240591"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　　（中核館：○○）</a:t>
            </a:r>
          </a:p>
        </p:txBody>
      </p:sp>
      <p:sp>
        <p:nvSpPr>
          <p:cNvPr id="8" name="テキスト ボックス 7">
            <a:extLst>
              <a:ext uri="{FF2B5EF4-FFF2-40B4-BE49-F238E27FC236}">
                <a16:creationId xmlns:a16="http://schemas.microsoft.com/office/drawing/2014/main" id="{2C984BE7-1632-48CB-DB57-1BC8F326F389}"/>
              </a:ext>
            </a:extLst>
          </p:cNvPr>
          <p:cNvSpPr txBox="1"/>
          <p:nvPr/>
        </p:nvSpPr>
        <p:spPr>
          <a:xfrm>
            <a:off x="596319" y="1927489"/>
            <a:ext cx="7818538" cy="276999"/>
          </a:xfrm>
          <a:prstGeom prst="rect">
            <a:avLst/>
          </a:prstGeom>
          <a:noFill/>
        </p:spPr>
        <p:txBody>
          <a:bodyPr wrap="square">
            <a:spAutoFit/>
          </a:bodyPr>
          <a:lstStyle/>
          <a:p>
            <a:r>
              <a:rPr lang="ja-JP" altLang="en-US" sz="1200" dirty="0">
                <a:latin typeface="メイリオ" panose="020B0604030504040204" pitchFamily="50" charset="-128"/>
                <a:ea typeface="メイリオ" panose="020B0604030504040204" pitchFamily="50" charset="-128"/>
              </a:rPr>
              <a:t>交付要望額：○○○</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○○○円（○○○</a:t>
            </a:r>
            <a:r>
              <a:rPr lang="zh-TW" altLang="en-US" sz="1200" dirty="0">
                <a:latin typeface="メイリオ" panose="020B0604030504040204" pitchFamily="50" charset="-128"/>
                <a:ea typeface="メイリオ" panose="020B0604030504040204" pitchFamily="50" charset="-128"/>
              </a:rPr>
              <a:t>支援事業</a:t>
            </a:r>
            <a:r>
              <a:rPr lang="ja-JP" altLang="en-US" sz="1200" dirty="0">
                <a:latin typeface="メイリオ" panose="020B0604030504040204" pitchFamily="50" charset="-128"/>
                <a:ea typeface="メイリオ" panose="020B0604030504040204" pitchFamily="50" charset="-128"/>
              </a:rPr>
              <a:t>）</a:t>
            </a:r>
          </a:p>
        </p:txBody>
      </p:sp>
      <p:sp>
        <p:nvSpPr>
          <p:cNvPr id="10" name="正方形/長方形 9">
            <a:extLst>
              <a:ext uri="{FF2B5EF4-FFF2-40B4-BE49-F238E27FC236}">
                <a16:creationId xmlns:a16="http://schemas.microsoft.com/office/drawing/2014/main" id="{A277D45A-1195-CEC2-F2B8-2A66268647B1}"/>
              </a:ext>
            </a:extLst>
          </p:cNvPr>
          <p:cNvSpPr/>
          <p:nvPr/>
        </p:nvSpPr>
        <p:spPr>
          <a:xfrm>
            <a:off x="533342" y="1589321"/>
            <a:ext cx="5078564" cy="221127"/>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交付要望額</a:t>
            </a:r>
          </a:p>
        </p:txBody>
      </p:sp>
      <p:sp>
        <p:nvSpPr>
          <p:cNvPr id="13" name="正方形/長方形 12">
            <a:extLst>
              <a:ext uri="{FF2B5EF4-FFF2-40B4-BE49-F238E27FC236}">
                <a16:creationId xmlns:a16="http://schemas.microsoft.com/office/drawing/2014/main" id="{C278056B-40F5-8E0C-72D8-C5063A94324B}"/>
              </a:ext>
            </a:extLst>
          </p:cNvPr>
          <p:cNvSpPr/>
          <p:nvPr/>
        </p:nvSpPr>
        <p:spPr>
          <a:xfrm>
            <a:off x="533342" y="2349214"/>
            <a:ext cx="5078564" cy="221127"/>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主な連携先</a:t>
            </a:r>
          </a:p>
        </p:txBody>
      </p:sp>
      <p:sp>
        <p:nvSpPr>
          <p:cNvPr id="14" name="テキスト ボックス 13">
            <a:extLst>
              <a:ext uri="{FF2B5EF4-FFF2-40B4-BE49-F238E27FC236}">
                <a16:creationId xmlns:a16="http://schemas.microsoft.com/office/drawing/2014/main" id="{EF9D3E48-6735-D292-C129-E01B759EE25B}"/>
              </a:ext>
            </a:extLst>
          </p:cNvPr>
          <p:cNvSpPr txBox="1"/>
          <p:nvPr/>
        </p:nvSpPr>
        <p:spPr>
          <a:xfrm>
            <a:off x="569424" y="2660939"/>
            <a:ext cx="8269775" cy="276999"/>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a:t>
            </a:r>
          </a:p>
        </p:txBody>
      </p:sp>
      <p:sp>
        <p:nvSpPr>
          <p:cNvPr id="26" name="正方形/長方形 25">
            <a:extLst>
              <a:ext uri="{FF2B5EF4-FFF2-40B4-BE49-F238E27FC236}">
                <a16:creationId xmlns:a16="http://schemas.microsoft.com/office/drawing/2014/main" id="{FE447DC3-D0D1-36A2-A247-104FA8E96D32}"/>
              </a:ext>
            </a:extLst>
          </p:cNvPr>
          <p:cNvSpPr/>
          <p:nvPr/>
        </p:nvSpPr>
        <p:spPr>
          <a:xfrm>
            <a:off x="542529" y="5526153"/>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事業のモデル性・先進性</a:t>
            </a:r>
          </a:p>
        </p:txBody>
      </p:sp>
      <p:sp>
        <p:nvSpPr>
          <p:cNvPr id="5" name="正方形/長方形 4">
            <a:extLst>
              <a:ext uri="{FF2B5EF4-FFF2-40B4-BE49-F238E27FC236}">
                <a16:creationId xmlns:a16="http://schemas.microsoft.com/office/drawing/2014/main" id="{514BFA2A-A064-F411-BE83-C9730BC4B4AA}"/>
              </a:ext>
            </a:extLst>
          </p:cNvPr>
          <p:cNvSpPr/>
          <p:nvPr/>
        </p:nvSpPr>
        <p:spPr>
          <a:xfrm>
            <a:off x="533342" y="2991357"/>
            <a:ext cx="8819604" cy="223682"/>
          </a:xfrm>
          <a:prstGeom prst="rect">
            <a:avLst/>
          </a:prstGeom>
          <a:solidFill>
            <a:srgbClr val="E4312B"/>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95864" tIns="0" rIns="0" bIns="0" rtlCol="0" anchor="ctr" anchorCtr="0">
            <a:noAutofit/>
          </a:bodyPr>
          <a:lstStyle/>
          <a:p>
            <a:pPr defTabSz="405375">
              <a:spcBef>
                <a:spcPts val="532"/>
              </a:spcBef>
              <a:defRPr/>
            </a:pPr>
            <a:r>
              <a:rPr lang="ja-JP" altLang="en-US" sz="1242" b="1" dirty="0">
                <a:solidFill>
                  <a:schemeClr val="bg1"/>
                </a:solidFill>
                <a:latin typeface="Meiryo UI" panose="020B0604030504040204" pitchFamily="50" charset="-128"/>
                <a:ea typeface="Meiryo UI" panose="020B0604030504040204" pitchFamily="50" charset="-128"/>
              </a:rPr>
              <a:t>現状の課題</a:t>
            </a:r>
          </a:p>
        </p:txBody>
      </p:sp>
      <p:sp>
        <p:nvSpPr>
          <p:cNvPr id="9" name="正方形/長方形 8">
            <a:extLst>
              <a:ext uri="{FF2B5EF4-FFF2-40B4-BE49-F238E27FC236}">
                <a16:creationId xmlns:a16="http://schemas.microsoft.com/office/drawing/2014/main" id="{1B21F802-6427-990E-CAED-3738C395188F}"/>
              </a:ext>
            </a:extLst>
          </p:cNvPr>
          <p:cNvSpPr/>
          <p:nvPr/>
        </p:nvSpPr>
        <p:spPr>
          <a:xfrm>
            <a:off x="1446588" y="3110300"/>
            <a:ext cx="3559834" cy="8326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63909" rIns="0" bIns="0" rtlCol="0" anchor="t" anchorCtr="0">
            <a:noAutofit/>
          </a:bodyPr>
          <a:lstStyle/>
          <a:p>
            <a:pPr defTabSz="405375">
              <a:buClr>
                <a:srgbClr val="E4312B"/>
              </a:buClr>
              <a:defRPr/>
            </a:pPr>
            <a:endParaRPr lang="en-US" altLang="zh-TW" sz="932" b="1" dirty="0">
              <a:solidFill>
                <a:schemeClr val="tx1"/>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E0C84465-69FF-161B-96CA-D67C3C89669E}"/>
              </a:ext>
            </a:extLst>
          </p:cNvPr>
          <p:cNvSpPr txBox="1"/>
          <p:nvPr/>
        </p:nvSpPr>
        <p:spPr>
          <a:xfrm>
            <a:off x="593910" y="3256048"/>
            <a:ext cx="8735941" cy="276999"/>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a:t>
            </a:r>
          </a:p>
        </p:txBody>
      </p:sp>
      <p:sp>
        <p:nvSpPr>
          <p:cNvPr id="19" name="正方形/長方形 18">
            <a:extLst>
              <a:ext uri="{FF2B5EF4-FFF2-40B4-BE49-F238E27FC236}">
                <a16:creationId xmlns:a16="http://schemas.microsoft.com/office/drawing/2014/main" id="{D3BA0527-D4BE-B692-54DE-F8D92A2B1D5A}"/>
              </a:ext>
            </a:extLst>
          </p:cNvPr>
          <p:cNvSpPr/>
          <p:nvPr/>
        </p:nvSpPr>
        <p:spPr>
          <a:xfrm>
            <a:off x="5834500" y="904657"/>
            <a:ext cx="1658471" cy="13788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0" name="正方形/長方形 19">
            <a:extLst>
              <a:ext uri="{FF2B5EF4-FFF2-40B4-BE49-F238E27FC236}">
                <a16:creationId xmlns:a16="http://schemas.microsoft.com/office/drawing/2014/main" id="{E232EF9F-9DFE-1E04-1752-77714FC77E79}"/>
              </a:ext>
            </a:extLst>
          </p:cNvPr>
          <p:cNvSpPr/>
          <p:nvPr/>
        </p:nvSpPr>
        <p:spPr>
          <a:xfrm>
            <a:off x="7618477" y="1504450"/>
            <a:ext cx="1658471" cy="13788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1EA15A53-5D09-9564-4C30-DD66B4464594}"/>
              </a:ext>
            </a:extLst>
          </p:cNvPr>
          <p:cNvSpPr txBox="1"/>
          <p:nvPr/>
        </p:nvSpPr>
        <p:spPr>
          <a:xfrm>
            <a:off x="6028017" y="1283387"/>
            <a:ext cx="1264023" cy="646331"/>
          </a:xfrm>
          <a:prstGeom prst="rect">
            <a:avLst/>
          </a:prstGeom>
          <a:noFill/>
        </p:spPr>
        <p:txBody>
          <a:bodyPr wrap="square" rtlCol="0">
            <a:spAutoFit/>
          </a:bodyPr>
          <a:lstStyle/>
          <a:p>
            <a:pPr algn="ctr"/>
            <a:r>
              <a:rPr kumimoji="1" lang="ja-JP" altLang="en-US" dirty="0"/>
              <a:t>事業</a:t>
            </a:r>
            <a:endParaRPr kumimoji="1" lang="en-US" altLang="ja-JP" dirty="0"/>
          </a:p>
          <a:p>
            <a:pPr algn="ctr"/>
            <a:r>
              <a:rPr kumimoji="1" lang="ja-JP" altLang="en-US" dirty="0"/>
              <a:t>イメージ図</a:t>
            </a:r>
          </a:p>
        </p:txBody>
      </p:sp>
      <p:sp>
        <p:nvSpPr>
          <p:cNvPr id="22" name="テキスト ボックス 21">
            <a:extLst>
              <a:ext uri="{FF2B5EF4-FFF2-40B4-BE49-F238E27FC236}">
                <a16:creationId xmlns:a16="http://schemas.microsoft.com/office/drawing/2014/main" id="{CA3F4028-4E69-0E51-E1B7-A11CFBCA56D4}"/>
              </a:ext>
            </a:extLst>
          </p:cNvPr>
          <p:cNvSpPr txBox="1"/>
          <p:nvPr/>
        </p:nvSpPr>
        <p:spPr>
          <a:xfrm>
            <a:off x="7723052" y="1845768"/>
            <a:ext cx="1658471" cy="646331"/>
          </a:xfrm>
          <a:prstGeom prst="rect">
            <a:avLst/>
          </a:prstGeom>
          <a:noFill/>
        </p:spPr>
        <p:txBody>
          <a:bodyPr wrap="square" rtlCol="0">
            <a:spAutoFit/>
          </a:bodyPr>
          <a:lstStyle/>
          <a:p>
            <a:r>
              <a:rPr kumimoji="1" lang="ja-JP" altLang="en-US" dirty="0"/>
              <a:t>イメージ写真</a:t>
            </a:r>
            <a:endParaRPr kumimoji="1" lang="en-US" altLang="ja-JP" dirty="0"/>
          </a:p>
          <a:p>
            <a:r>
              <a:rPr lang="ja-JP" altLang="en-US" dirty="0"/>
              <a:t>中核館の写真</a:t>
            </a:r>
            <a:endParaRPr kumimoji="1" lang="ja-JP" altLang="en-US" dirty="0"/>
          </a:p>
        </p:txBody>
      </p:sp>
      <p:sp>
        <p:nvSpPr>
          <p:cNvPr id="23" name="テキスト ボックス 22">
            <a:extLst>
              <a:ext uri="{FF2B5EF4-FFF2-40B4-BE49-F238E27FC236}">
                <a16:creationId xmlns:a16="http://schemas.microsoft.com/office/drawing/2014/main" id="{3CE4124C-F04C-6D5A-D17B-7EEA617599A0}"/>
              </a:ext>
            </a:extLst>
          </p:cNvPr>
          <p:cNvSpPr txBox="1"/>
          <p:nvPr/>
        </p:nvSpPr>
        <p:spPr>
          <a:xfrm>
            <a:off x="593910" y="4414972"/>
            <a:ext cx="8735941" cy="276999"/>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a:t>
            </a:r>
          </a:p>
        </p:txBody>
      </p:sp>
      <p:sp>
        <p:nvSpPr>
          <p:cNvPr id="24" name="テキスト ボックス 23">
            <a:extLst>
              <a:ext uri="{FF2B5EF4-FFF2-40B4-BE49-F238E27FC236}">
                <a16:creationId xmlns:a16="http://schemas.microsoft.com/office/drawing/2014/main" id="{6CB22C86-1F0E-AFA8-DC01-35AF7D1EB21F}"/>
              </a:ext>
            </a:extLst>
          </p:cNvPr>
          <p:cNvSpPr txBox="1"/>
          <p:nvPr/>
        </p:nvSpPr>
        <p:spPr>
          <a:xfrm>
            <a:off x="549085" y="5814993"/>
            <a:ext cx="8735941" cy="461665"/>
          </a:xfrm>
          <a:prstGeom prst="rect">
            <a:avLst/>
          </a:prstGeom>
          <a:noFill/>
        </p:spPr>
        <p:txBody>
          <a:bodyPr wrap="square">
            <a:spAutoFit/>
          </a:bodyPr>
          <a:lstStyle/>
          <a:p>
            <a:r>
              <a:rPr lang="ja-JP" altLang="en-US" sz="1200" dirty="0">
                <a:latin typeface="Meiryo" panose="020B0604030504040204" pitchFamily="50" charset="-128"/>
                <a:ea typeface="Meiryo" panose="020B0604030504040204" pitchFamily="50" charset="-128"/>
              </a:rPr>
              <a:t>①　○○○○・・・・</a:t>
            </a:r>
            <a:endParaRPr lang="en-US" altLang="ja-JP" sz="1200" dirty="0">
              <a:latin typeface="Meiryo" panose="020B0604030504040204" pitchFamily="50" charset="-128"/>
              <a:ea typeface="Meiryo" panose="020B0604030504040204" pitchFamily="50" charset="-128"/>
            </a:endParaRPr>
          </a:p>
          <a:p>
            <a:r>
              <a:rPr lang="ja-JP" altLang="en-US" sz="1200" dirty="0">
                <a:latin typeface="Meiryo" panose="020B0604030504040204" pitchFamily="50" charset="-128"/>
                <a:ea typeface="Meiryo" panose="020B0604030504040204" pitchFamily="50" charset="-128"/>
              </a:rPr>
              <a:t>②　○○○○・・・・</a:t>
            </a:r>
          </a:p>
        </p:txBody>
      </p:sp>
    </p:spTree>
    <p:extLst>
      <p:ext uri="{BB962C8B-B14F-4D97-AF65-F5344CB8AC3E}">
        <p14:creationId xmlns:p14="http://schemas.microsoft.com/office/powerpoint/2010/main" val="2176754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矢印: 右 16">
            <a:extLst>
              <a:ext uri="{FF2B5EF4-FFF2-40B4-BE49-F238E27FC236}">
                <a16:creationId xmlns:a16="http://schemas.microsoft.com/office/drawing/2014/main" id="{99DC2A09-EA89-A5AB-5654-50E914D4BC6D}"/>
              </a:ext>
            </a:extLst>
          </p:cNvPr>
          <p:cNvSpPr/>
          <p:nvPr/>
        </p:nvSpPr>
        <p:spPr>
          <a:xfrm>
            <a:off x="2502315" y="4531909"/>
            <a:ext cx="4779697" cy="1087070"/>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6" name="矢印: 右 15">
            <a:extLst>
              <a:ext uri="{FF2B5EF4-FFF2-40B4-BE49-F238E27FC236}">
                <a16:creationId xmlns:a16="http://schemas.microsoft.com/office/drawing/2014/main" id="{F65E15FA-4637-F467-0D66-D40CB4AA5A0A}"/>
              </a:ext>
            </a:extLst>
          </p:cNvPr>
          <p:cNvSpPr/>
          <p:nvPr/>
        </p:nvSpPr>
        <p:spPr>
          <a:xfrm>
            <a:off x="2495029" y="1340135"/>
            <a:ext cx="4779698"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15" name="正方形/長方形 14">
            <a:extLst>
              <a:ext uri="{FF2B5EF4-FFF2-40B4-BE49-F238E27FC236}">
                <a16:creationId xmlns:a16="http://schemas.microsoft.com/office/drawing/2014/main" id="{A9CE0BD8-569A-0201-374C-CA6B533AC084}"/>
              </a:ext>
            </a:extLst>
          </p:cNvPr>
          <p:cNvSpPr/>
          <p:nvPr/>
        </p:nvSpPr>
        <p:spPr>
          <a:xfrm>
            <a:off x="483010" y="1154256"/>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22" name="矢印: 右 21">
            <a:extLst>
              <a:ext uri="{FF2B5EF4-FFF2-40B4-BE49-F238E27FC236}">
                <a16:creationId xmlns:a16="http://schemas.microsoft.com/office/drawing/2014/main" id="{44832A35-2D8C-B0BD-B3C0-46FB23F7E22B}"/>
              </a:ext>
            </a:extLst>
          </p:cNvPr>
          <p:cNvSpPr/>
          <p:nvPr/>
        </p:nvSpPr>
        <p:spPr>
          <a:xfrm>
            <a:off x="2502315" y="2934822"/>
            <a:ext cx="4779698" cy="110265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sz="1400"/>
          </a:p>
        </p:txBody>
      </p:sp>
      <p:sp>
        <p:nvSpPr>
          <p:cNvPr id="2" name="テキスト プレースホルダー 1">
            <a:extLst>
              <a:ext uri="{FF2B5EF4-FFF2-40B4-BE49-F238E27FC236}">
                <a16:creationId xmlns:a16="http://schemas.microsoft.com/office/drawing/2014/main" id="{3F5C97E0-3CBB-4E99-B810-040F151C89AD}"/>
              </a:ext>
            </a:extLst>
          </p:cNvPr>
          <p:cNvSpPr>
            <a:spLocks noGrp="1"/>
          </p:cNvSpPr>
          <p:nvPr>
            <p:ph type="body" sz="quarter" idx="10"/>
          </p:nvPr>
        </p:nvSpPr>
        <p:spPr>
          <a:xfrm>
            <a:off x="392873" y="190593"/>
            <a:ext cx="8589762" cy="589000"/>
          </a:xfrm>
        </p:spPr>
        <p:txBody>
          <a:bodyPr>
            <a:normAutofit/>
          </a:bodyPr>
          <a:lstStyle/>
          <a:p>
            <a:r>
              <a:rPr lang="ja-JP" altLang="en-US" dirty="0"/>
              <a:t>〇〇〇実行委員会の取組（ロジックモデル）</a:t>
            </a:r>
          </a:p>
        </p:txBody>
      </p:sp>
      <p:sp>
        <p:nvSpPr>
          <p:cNvPr id="3" name="正方形/長方形 2">
            <a:extLst>
              <a:ext uri="{FF2B5EF4-FFF2-40B4-BE49-F238E27FC236}">
                <a16:creationId xmlns:a16="http://schemas.microsoft.com/office/drawing/2014/main" id="{1CDED35A-9702-A329-CF64-F9CBF597C472}"/>
              </a:ext>
            </a:extLst>
          </p:cNvPr>
          <p:cNvSpPr/>
          <p:nvPr/>
        </p:nvSpPr>
        <p:spPr>
          <a:xfrm>
            <a:off x="3783814" y="1154255"/>
            <a:ext cx="2085416" cy="1430941"/>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9B887890-4878-8EB2-3F3F-FD1709072A72}"/>
              </a:ext>
            </a:extLst>
          </p:cNvPr>
          <p:cNvSpPr txBox="1"/>
          <p:nvPr/>
        </p:nvSpPr>
        <p:spPr>
          <a:xfrm>
            <a:off x="4030972" y="966845"/>
            <a:ext cx="1567656" cy="276999"/>
          </a:xfrm>
          <a:prstGeom prst="rect">
            <a:avLst/>
          </a:prstGeom>
          <a:solidFill>
            <a:srgbClr val="FFC000"/>
          </a:solidFill>
        </p:spPr>
        <p:txBody>
          <a:bodyPr wrap="square" rtlCol="0">
            <a:spAutoFit/>
          </a:bodyPr>
          <a:lstStyle/>
          <a:p>
            <a:pPr algn="ctr"/>
            <a:r>
              <a:rPr kumimoji="1" lang="ja-JP" altLang="en-US" sz="1200" dirty="0"/>
              <a:t>事業アウトプット１</a:t>
            </a:r>
          </a:p>
        </p:txBody>
      </p:sp>
      <p:sp>
        <p:nvSpPr>
          <p:cNvPr id="9" name="正方形/長方形 8">
            <a:extLst>
              <a:ext uri="{FF2B5EF4-FFF2-40B4-BE49-F238E27FC236}">
                <a16:creationId xmlns:a16="http://schemas.microsoft.com/office/drawing/2014/main" id="{4759A97D-55F3-CB4A-C8EB-735817E9C074}"/>
              </a:ext>
            </a:extLst>
          </p:cNvPr>
          <p:cNvSpPr/>
          <p:nvPr/>
        </p:nvSpPr>
        <p:spPr>
          <a:xfrm>
            <a:off x="7348123" y="1180952"/>
            <a:ext cx="2085417" cy="5204650"/>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8A7EA49C-49D1-2E06-1E0A-DDD04E3E58D0}"/>
              </a:ext>
            </a:extLst>
          </p:cNvPr>
          <p:cNvSpPr txBox="1"/>
          <p:nvPr/>
        </p:nvSpPr>
        <p:spPr>
          <a:xfrm>
            <a:off x="7712089" y="970803"/>
            <a:ext cx="1357484" cy="276999"/>
          </a:xfrm>
          <a:prstGeom prst="rect">
            <a:avLst/>
          </a:prstGeom>
          <a:solidFill>
            <a:srgbClr val="FFC000"/>
          </a:solidFill>
        </p:spPr>
        <p:txBody>
          <a:bodyPr wrap="square" rtlCol="0">
            <a:spAutoFit/>
          </a:bodyPr>
          <a:lstStyle/>
          <a:p>
            <a:pPr algn="ctr"/>
            <a:r>
              <a:rPr kumimoji="1" lang="ja-JP" altLang="en-US" sz="1200" dirty="0"/>
              <a:t>事業アウトカム</a:t>
            </a:r>
          </a:p>
        </p:txBody>
      </p:sp>
      <p:sp>
        <p:nvSpPr>
          <p:cNvPr id="23" name="テキスト ボックス 22">
            <a:extLst>
              <a:ext uri="{FF2B5EF4-FFF2-40B4-BE49-F238E27FC236}">
                <a16:creationId xmlns:a16="http://schemas.microsoft.com/office/drawing/2014/main" id="{E648A19C-4E36-4BF0-E0CA-6FD546CAA2D2}"/>
              </a:ext>
            </a:extLst>
          </p:cNvPr>
          <p:cNvSpPr txBox="1"/>
          <p:nvPr/>
        </p:nvSpPr>
        <p:spPr>
          <a:xfrm>
            <a:off x="2680786" y="3352754"/>
            <a:ext cx="1658471" cy="276999"/>
          </a:xfrm>
          <a:prstGeom prst="rect">
            <a:avLst/>
          </a:prstGeom>
          <a:noFill/>
        </p:spPr>
        <p:txBody>
          <a:bodyPr wrap="square" rtlCol="0">
            <a:spAutoFit/>
          </a:bodyPr>
          <a:lstStyle/>
          <a:p>
            <a:r>
              <a:rPr lang="ja-JP" altLang="en-US" sz="1200" dirty="0"/>
              <a:t>事業の実施</a:t>
            </a:r>
            <a:endParaRPr kumimoji="1" lang="ja-JP" altLang="en-US" sz="1200" dirty="0"/>
          </a:p>
        </p:txBody>
      </p:sp>
      <p:sp>
        <p:nvSpPr>
          <p:cNvPr id="4" name="正方形/長方形 3">
            <a:extLst>
              <a:ext uri="{FF2B5EF4-FFF2-40B4-BE49-F238E27FC236}">
                <a16:creationId xmlns:a16="http://schemas.microsoft.com/office/drawing/2014/main" id="{3E3682E0-2F2B-34B0-1C31-587E6CF3CCDD}"/>
              </a:ext>
            </a:extLst>
          </p:cNvPr>
          <p:cNvSpPr/>
          <p:nvPr/>
        </p:nvSpPr>
        <p:spPr>
          <a:xfrm>
            <a:off x="483010" y="2799618"/>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7" name="正方形/長方形 6">
            <a:extLst>
              <a:ext uri="{FF2B5EF4-FFF2-40B4-BE49-F238E27FC236}">
                <a16:creationId xmlns:a16="http://schemas.microsoft.com/office/drawing/2014/main" id="{C005A2A1-A563-6DD0-3116-285D9AEFA647}"/>
              </a:ext>
            </a:extLst>
          </p:cNvPr>
          <p:cNvSpPr/>
          <p:nvPr/>
        </p:nvSpPr>
        <p:spPr>
          <a:xfrm>
            <a:off x="3785492" y="2799618"/>
            <a:ext cx="2085416" cy="1430941"/>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11C61469-E086-1232-8344-EFB192346B66}"/>
              </a:ext>
            </a:extLst>
          </p:cNvPr>
          <p:cNvSpPr/>
          <p:nvPr/>
        </p:nvSpPr>
        <p:spPr>
          <a:xfrm>
            <a:off x="483010" y="4423636"/>
            <a:ext cx="1952068" cy="1430942"/>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3" name="正方形/長方形 12">
            <a:extLst>
              <a:ext uri="{FF2B5EF4-FFF2-40B4-BE49-F238E27FC236}">
                <a16:creationId xmlns:a16="http://schemas.microsoft.com/office/drawing/2014/main" id="{E87AD72E-FD5C-8357-A5D4-DE000726B169}"/>
              </a:ext>
            </a:extLst>
          </p:cNvPr>
          <p:cNvSpPr/>
          <p:nvPr/>
        </p:nvSpPr>
        <p:spPr>
          <a:xfrm>
            <a:off x="3783814" y="4488888"/>
            <a:ext cx="2085416" cy="1930869"/>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9" name="テキスト ボックス 18">
            <a:extLst>
              <a:ext uri="{FF2B5EF4-FFF2-40B4-BE49-F238E27FC236}">
                <a16:creationId xmlns:a16="http://schemas.microsoft.com/office/drawing/2014/main" id="{DFCC5765-6345-99B9-EB13-89D64CD6AA90}"/>
              </a:ext>
            </a:extLst>
          </p:cNvPr>
          <p:cNvSpPr txBox="1"/>
          <p:nvPr/>
        </p:nvSpPr>
        <p:spPr>
          <a:xfrm>
            <a:off x="4030972" y="2645526"/>
            <a:ext cx="1567656" cy="276999"/>
          </a:xfrm>
          <a:prstGeom prst="rect">
            <a:avLst/>
          </a:prstGeom>
          <a:solidFill>
            <a:srgbClr val="FFC000"/>
          </a:solidFill>
        </p:spPr>
        <p:txBody>
          <a:bodyPr wrap="square" rtlCol="0">
            <a:spAutoFit/>
          </a:bodyPr>
          <a:lstStyle/>
          <a:p>
            <a:pPr algn="ctr"/>
            <a:r>
              <a:rPr kumimoji="1" lang="ja-JP" altLang="en-US" sz="1200" dirty="0"/>
              <a:t>事業アウトプット２</a:t>
            </a:r>
          </a:p>
        </p:txBody>
      </p:sp>
      <p:sp>
        <p:nvSpPr>
          <p:cNvPr id="20" name="テキスト ボックス 19">
            <a:extLst>
              <a:ext uri="{FF2B5EF4-FFF2-40B4-BE49-F238E27FC236}">
                <a16:creationId xmlns:a16="http://schemas.microsoft.com/office/drawing/2014/main" id="{E06D6E86-ECE2-E214-000B-7103F3305336}"/>
              </a:ext>
            </a:extLst>
          </p:cNvPr>
          <p:cNvSpPr txBox="1"/>
          <p:nvPr/>
        </p:nvSpPr>
        <p:spPr>
          <a:xfrm>
            <a:off x="4030972" y="4324377"/>
            <a:ext cx="1567656" cy="276999"/>
          </a:xfrm>
          <a:prstGeom prst="rect">
            <a:avLst/>
          </a:prstGeom>
          <a:solidFill>
            <a:srgbClr val="FFC000"/>
          </a:solidFill>
        </p:spPr>
        <p:txBody>
          <a:bodyPr wrap="square" rtlCol="0">
            <a:spAutoFit/>
          </a:bodyPr>
          <a:lstStyle/>
          <a:p>
            <a:pPr algn="ctr"/>
            <a:r>
              <a:rPr kumimoji="1" lang="ja-JP" altLang="en-US" sz="1200" dirty="0"/>
              <a:t>事業アウトプット３</a:t>
            </a:r>
          </a:p>
        </p:txBody>
      </p:sp>
      <p:sp>
        <p:nvSpPr>
          <p:cNvPr id="21" name="テキスト ボックス 20">
            <a:extLst>
              <a:ext uri="{FF2B5EF4-FFF2-40B4-BE49-F238E27FC236}">
                <a16:creationId xmlns:a16="http://schemas.microsoft.com/office/drawing/2014/main" id="{A9D424E9-3019-BA9F-4D62-9A63218FB47C}"/>
              </a:ext>
            </a:extLst>
          </p:cNvPr>
          <p:cNvSpPr txBox="1"/>
          <p:nvPr/>
        </p:nvSpPr>
        <p:spPr>
          <a:xfrm>
            <a:off x="675216" y="966845"/>
            <a:ext cx="1567656" cy="276999"/>
          </a:xfrm>
          <a:prstGeom prst="rect">
            <a:avLst/>
          </a:prstGeom>
          <a:solidFill>
            <a:srgbClr val="FFC000"/>
          </a:solidFill>
        </p:spPr>
        <p:txBody>
          <a:bodyPr wrap="square" rtlCol="0">
            <a:spAutoFit/>
          </a:bodyPr>
          <a:lstStyle/>
          <a:p>
            <a:pPr algn="ctr"/>
            <a:r>
              <a:rPr kumimoji="1" lang="ja-JP" altLang="en-US" sz="1200" dirty="0"/>
              <a:t>事業の取組１</a:t>
            </a:r>
          </a:p>
        </p:txBody>
      </p:sp>
      <p:sp>
        <p:nvSpPr>
          <p:cNvPr id="24" name="テキスト ボックス 23">
            <a:extLst>
              <a:ext uri="{FF2B5EF4-FFF2-40B4-BE49-F238E27FC236}">
                <a16:creationId xmlns:a16="http://schemas.microsoft.com/office/drawing/2014/main" id="{03E37FCE-E87E-F356-BDE1-67ED4FABDA5F}"/>
              </a:ext>
            </a:extLst>
          </p:cNvPr>
          <p:cNvSpPr txBox="1"/>
          <p:nvPr/>
        </p:nvSpPr>
        <p:spPr>
          <a:xfrm>
            <a:off x="675216" y="2651447"/>
            <a:ext cx="1567656" cy="276999"/>
          </a:xfrm>
          <a:prstGeom prst="rect">
            <a:avLst/>
          </a:prstGeom>
          <a:solidFill>
            <a:srgbClr val="FFC000"/>
          </a:solidFill>
        </p:spPr>
        <p:txBody>
          <a:bodyPr wrap="square" rtlCol="0">
            <a:spAutoFit/>
          </a:bodyPr>
          <a:lstStyle/>
          <a:p>
            <a:pPr algn="ctr"/>
            <a:r>
              <a:rPr kumimoji="1" lang="ja-JP" altLang="en-US" sz="1200" dirty="0"/>
              <a:t>事業の取組２</a:t>
            </a:r>
          </a:p>
        </p:txBody>
      </p:sp>
      <p:sp>
        <p:nvSpPr>
          <p:cNvPr id="25" name="テキスト ボックス 24">
            <a:extLst>
              <a:ext uri="{FF2B5EF4-FFF2-40B4-BE49-F238E27FC236}">
                <a16:creationId xmlns:a16="http://schemas.microsoft.com/office/drawing/2014/main" id="{5EB26DFB-1BBE-D34F-407F-28BE2D04A044}"/>
              </a:ext>
            </a:extLst>
          </p:cNvPr>
          <p:cNvSpPr txBox="1"/>
          <p:nvPr/>
        </p:nvSpPr>
        <p:spPr>
          <a:xfrm>
            <a:off x="675216" y="4285137"/>
            <a:ext cx="1567656" cy="276999"/>
          </a:xfrm>
          <a:prstGeom prst="rect">
            <a:avLst/>
          </a:prstGeom>
          <a:solidFill>
            <a:srgbClr val="FFC000"/>
          </a:solidFill>
        </p:spPr>
        <p:txBody>
          <a:bodyPr wrap="square" rtlCol="0">
            <a:spAutoFit/>
          </a:bodyPr>
          <a:lstStyle/>
          <a:p>
            <a:pPr algn="ctr"/>
            <a:r>
              <a:rPr kumimoji="1" lang="ja-JP" altLang="en-US" sz="1200" dirty="0"/>
              <a:t>事業の取組３</a:t>
            </a:r>
          </a:p>
        </p:txBody>
      </p:sp>
      <p:sp>
        <p:nvSpPr>
          <p:cNvPr id="12" name="テキスト ボックス 11">
            <a:extLst>
              <a:ext uri="{FF2B5EF4-FFF2-40B4-BE49-F238E27FC236}">
                <a16:creationId xmlns:a16="http://schemas.microsoft.com/office/drawing/2014/main" id="{AECA0884-999F-FA7A-E625-26ECF092B1DC}"/>
              </a:ext>
            </a:extLst>
          </p:cNvPr>
          <p:cNvSpPr txBox="1"/>
          <p:nvPr/>
        </p:nvSpPr>
        <p:spPr>
          <a:xfrm>
            <a:off x="6896099" y="6473918"/>
            <a:ext cx="2731993" cy="307777"/>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アウトカムについては定性的側面が強いが、評価指標を設定して達成度合いや事業や取組の課題について検証する観点は必要</a:t>
            </a:r>
            <a:endParaRPr kumimoji="1" lang="en-US" altLang="ja-JP" sz="105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399598030"/>
      </p:ext>
    </p:extLst>
  </p:cSld>
  <p:clrMapOvr>
    <a:masterClrMapping/>
  </p:clrMapOvr>
</p:sld>
</file>

<file path=ppt/theme/theme1.xml><?xml version="1.0" encoding="utf-8"?>
<a:theme xmlns:a="http://schemas.openxmlformats.org/drawingml/2006/main" name="1_榎本の標準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ＭＳＰゴシック">
      <a:majorFont>
        <a:latin typeface="HGP創英角ｺﾞｼｯｸUB"/>
        <a:ea typeface="HGP創英角ｺﾞｼｯｸUB"/>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榎本の標準.pptx" id="{55497E15-A07F-4C6D-822F-AC8311D85294}" vid="{F5B57C21-14DB-444E-8FD4-C4D9CE81211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50173</TotalTime>
  <Words>174</Words>
  <Application>Microsoft Office PowerPoint</Application>
  <PresentationFormat>A4 210 x 297 mm</PresentationFormat>
  <Paragraphs>30</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HGP創英角ｺﾞｼｯｸUB</vt:lpstr>
      <vt:lpstr>Meiryo UI</vt:lpstr>
      <vt:lpstr>ＭＳ Ｐゴシック</vt:lpstr>
      <vt:lpstr>メイリオ</vt:lpstr>
      <vt:lpstr>メイリオ</vt:lpstr>
      <vt:lpstr>Arial</vt:lpstr>
      <vt:lpstr>Calibri</vt:lpstr>
      <vt:lpstr>Wingdings</vt:lpstr>
      <vt:lpstr>1_榎本の標準テンプレート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文化財総合的把握モデル事業</dc:title>
  <dc:creator>umezu</dc:creator>
  <cp:lastModifiedBy>丸山奈津美</cp:lastModifiedBy>
  <cp:revision>1579</cp:revision>
  <cp:lastPrinted>2023-02-20T08:08:32Z</cp:lastPrinted>
  <dcterms:created xsi:type="dcterms:W3CDTF">2009-10-20T05:04:35Z</dcterms:created>
  <dcterms:modified xsi:type="dcterms:W3CDTF">2025-02-25T03:03:42Z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2022-05-09T03:04:10Z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061769a3-83bf-4c35-aa6a-6f2e22517cba</vt:lpwstr>
  </property>
  <property fmtid="{D5CDD505-2E9C-101B-9397-08002B2CF9AE}" pid="8" name="MSIP_Label_d899a617-f30e-4fb8-b81c-fb6d0b94ac5b_ContentBits">
    <vt:lpwstr>0</vt:lpwstr>
  </property>
</Properties>
</file>