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4"/>
  </p:notesMasterIdLst>
  <p:handoutMasterIdLst>
    <p:handoutMasterId r:id="rId5"/>
  </p:handoutMasterIdLst>
  <p:sldIdLst>
    <p:sldId id="276" r:id="rId2"/>
    <p:sldId id="277" r:id="rId3"/>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initials="M" lastIdx="1" clrIdx="0">
    <p:extLst>
      <p:ext uri="{19B8F6BF-5375-455C-9EA6-DF929625EA0E}">
        <p15:presenceInfo xmlns:p15="http://schemas.microsoft.com/office/powerpoint/2012/main" user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312B"/>
    <a:srgbClr val="CCECFF"/>
    <a:srgbClr val="FFFFCC"/>
    <a:srgbClr val="CCCCFF"/>
    <a:srgbClr val="FFCCCC"/>
    <a:srgbClr val="CCFFCC"/>
    <a:srgbClr val="FFFF99"/>
    <a:srgbClr val="FF33CC"/>
    <a:srgbClr val="0099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7" autoAdjust="0"/>
    <p:restoredTop sz="99816" autoAdjust="0"/>
  </p:normalViewPr>
  <p:slideViewPr>
    <p:cSldViewPr snapToGrid="0">
      <p:cViewPr varScale="1">
        <p:scale>
          <a:sx n="80" d="100"/>
          <a:sy n="80" d="100"/>
        </p:scale>
        <p:origin x="1392" y="58"/>
      </p:cViewPr>
      <p:guideLst>
        <p:guide orient="horz" pos="2160"/>
        <p:guide pos="312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50263"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350" y="3"/>
            <a:ext cx="2950263" cy="498475"/>
          </a:xfrm>
          <a:prstGeom prst="rect">
            <a:avLst/>
          </a:prstGeom>
        </p:spPr>
        <p:txBody>
          <a:bodyPr vert="horz" lIns="91440" tIns="45720" rIns="91440" bIns="45720" rtlCol="0"/>
          <a:lstStyle>
            <a:lvl1pPr algn="r">
              <a:defRPr sz="1200"/>
            </a:lvl1pPr>
          </a:lstStyle>
          <a:p>
            <a:fld id="{F2D48C76-3995-4998-9FA4-D4D6124A0F32}" type="datetimeFigureOut">
              <a:rPr kumimoji="1" lang="ja-JP" altLang="en-US" smtClean="0"/>
              <a:t>2025/2/25</a:t>
            </a:fld>
            <a:endParaRPr kumimoji="1" lang="ja-JP" altLang="en-US" dirty="0"/>
          </a:p>
        </p:txBody>
      </p:sp>
      <p:sp>
        <p:nvSpPr>
          <p:cNvPr id="4" name="フッター プレースホルダー 3"/>
          <p:cNvSpPr>
            <a:spLocks noGrp="1"/>
          </p:cNvSpPr>
          <p:nvPr>
            <p:ph type="ftr" sz="quarter" idx="2"/>
          </p:nvPr>
        </p:nvSpPr>
        <p:spPr>
          <a:xfrm>
            <a:off x="1" y="9440866"/>
            <a:ext cx="2950263"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350" y="9440866"/>
            <a:ext cx="2950263" cy="498475"/>
          </a:xfrm>
          <a:prstGeom prst="rect">
            <a:avLst/>
          </a:prstGeom>
        </p:spPr>
        <p:txBody>
          <a:bodyPr vert="horz" lIns="91440" tIns="45720" rIns="91440" bIns="45720" rtlCol="0" anchor="b"/>
          <a:lstStyle>
            <a:lvl1pPr algn="r">
              <a:defRPr sz="1200"/>
            </a:lvl1pPr>
          </a:lstStyle>
          <a:p>
            <a:fld id="{AB1748C4-DBB9-4C5E-AD94-FFD65E4A4E24}" type="slidenum">
              <a:rPr kumimoji="1" lang="ja-JP" altLang="en-US" smtClean="0"/>
              <a:t>‹#›</a:t>
            </a:fld>
            <a:endParaRPr kumimoji="1" lang="ja-JP" altLang="en-US" dirty="0"/>
          </a:p>
        </p:txBody>
      </p:sp>
    </p:spTree>
    <p:extLst>
      <p:ext uri="{BB962C8B-B14F-4D97-AF65-F5344CB8AC3E}">
        <p14:creationId xmlns:p14="http://schemas.microsoft.com/office/powerpoint/2010/main" val="2608898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1"/>
            <a:ext cx="2950263" cy="496888"/>
          </a:xfrm>
          <a:prstGeom prst="rect">
            <a:avLst/>
          </a:prstGeom>
        </p:spPr>
        <p:txBody>
          <a:bodyPr vert="horz" lIns="92129" tIns="46066" rIns="92129" bIns="46066" rtlCol="0"/>
          <a:lstStyle>
            <a:lvl1pPr algn="l">
              <a:defRPr sz="1200">
                <a:latin typeface="Arial" charset="0"/>
                <a:ea typeface="ＭＳ Ｐゴシック" pitchFamily="50" charset="-128"/>
              </a:defRPr>
            </a:lvl1pPr>
          </a:lstStyle>
          <a:p>
            <a:pPr>
              <a:defRPr/>
            </a:pPr>
            <a:endParaRPr lang="ja-JP" altLang="en-US" dirty="0"/>
          </a:p>
        </p:txBody>
      </p:sp>
      <p:sp>
        <p:nvSpPr>
          <p:cNvPr id="3" name="日付プレースホルダ 2"/>
          <p:cNvSpPr>
            <a:spLocks noGrp="1"/>
          </p:cNvSpPr>
          <p:nvPr>
            <p:ph type="dt" idx="1"/>
          </p:nvPr>
        </p:nvSpPr>
        <p:spPr>
          <a:xfrm>
            <a:off x="3855359" y="1"/>
            <a:ext cx="2950263" cy="496888"/>
          </a:xfrm>
          <a:prstGeom prst="rect">
            <a:avLst/>
          </a:prstGeom>
        </p:spPr>
        <p:txBody>
          <a:bodyPr vert="horz" lIns="92129" tIns="46066" rIns="92129" bIns="46066" rtlCol="0"/>
          <a:lstStyle>
            <a:lvl1pPr algn="r">
              <a:defRPr sz="1200">
                <a:latin typeface="Arial" charset="0"/>
                <a:ea typeface="ＭＳ Ｐゴシック" pitchFamily="50" charset="-128"/>
              </a:defRPr>
            </a:lvl1pPr>
          </a:lstStyle>
          <a:p>
            <a:pPr>
              <a:defRPr/>
            </a:pPr>
            <a:fld id="{DB5E9601-12BB-480A-8B41-EECC86E25BA6}" type="datetimeFigureOut">
              <a:rPr lang="ja-JP" altLang="en-US"/>
              <a:pPr>
                <a:defRPr/>
              </a:pPr>
              <a:t>2025/2/25</a:t>
            </a:fld>
            <a:endParaRPr lang="ja-JP" altLang="en-US" dirty="0"/>
          </a:p>
        </p:txBody>
      </p:sp>
      <p:sp>
        <p:nvSpPr>
          <p:cNvPr id="4" name="スライド イメージ プレースホルダ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129" tIns="46066" rIns="92129" bIns="46066" rtlCol="0" anchor="ctr"/>
          <a:lstStyle/>
          <a:p>
            <a:pPr lvl="0"/>
            <a:endParaRPr lang="ja-JP" altLang="en-US" noProof="0" dirty="0"/>
          </a:p>
        </p:txBody>
      </p:sp>
      <p:sp>
        <p:nvSpPr>
          <p:cNvPr id="5" name="ノート プレースホルダ 4"/>
          <p:cNvSpPr>
            <a:spLocks noGrp="1"/>
          </p:cNvSpPr>
          <p:nvPr>
            <p:ph type="body" sz="quarter" idx="3"/>
          </p:nvPr>
        </p:nvSpPr>
        <p:spPr>
          <a:xfrm>
            <a:off x="679618" y="4721235"/>
            <a:ext cx="5447983" cy="4473575"/>
          </a:xfrm>
          <a:prstGeom prst="rect">
            <a:avLst/>
          </a:prstGeom>
        </p:spPr>
        <p:txBody>
          <a:bodyPr vert="horz" lIns="92129" tIns="46066" rIns="92129" bIns="46066"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5" y="9440880"/>
            <a:ext cx="2950263" cy="496887"/>
          </a:xfrm>
          <a:prstGeom prst="rect">
            <a:avLst/>
          </a:prstGeom>
        </p:spPr>
        <p:txBody>
          <a:bodyPr vert="horz" lIns="92129" tIns="46066" rIns="92129" bIns="46066" rtlCol="0" anchor="b"/>
          <a:lstStyle>
            <a:lvl1pPr algn="l">
              <a:defRPr sz="1200">
                <a:latin typeface="Arial" charset="0"/>
                <a:ea typeface="ＭＳ Ｐゴシック" pitchFamily="50" charset="-128"/>
              </a:defRPr>
            </a:lvl1pPr>
          </a:lstStyle>
          <a:p>
            <a:pPr>
              <a:defRPr/>
            </a:pPr>
            <a:endParaRPr lang="ja-JP" altLang="en-US" dirty="0"/>
          </a:p>
        </p:txBody>
      </p:sp>
      <p:sp>
        <p:nvSpPr>
          <p:cNvPr id="7" name="スライド番号プレースホルダ 6"/>
          <p:cNvSpPr>
            <a:spLocks noGrp="1"/>
          </p:cNvSpPr>
          <p:nvPr>
            <p:ph type="sldNum" sz="quarter" idx="5"/>
          </p:nvPr>
        </p:nvSpPr>
        <p:spPr>
          <a:xfrm>
            <a:off x="3855359" y="9440880"/>
            <a:ext cx="2950263" cy="496887"/>
          </a:xfrm>
          <a:prstGeom prst="rect">
            <a:avLst/>
          </a:prstGeom>
        </p:spPr>
        <p:txBody>
          <a:bodyPr vert="horz" lIns="92129" tIns="46066" rIns="92129" bIns="46066" rtlCol="0" anchor="b"/>
          <a:lstStyle>
            <a:lvl1pPr algn="r">
              <a:defRPr sz="1200">
                <a:latin typeface="Arial" charset="0"/>
                <a:ea typeface="ＭＳ Ｐゴシック" pitchFamily="50" charset="-128"/>
              </a:defRPr>
            </a:lvl1pPr>
          </a:lstStyle>
          <a:p>
            <a:pPr>
              <a:defRPr/>
            </a:pPr>
            <a:fld id="{E11DBCE5-B57F-4FAD-BA56-DFD73B1AA995}" type="slidenum">
              <a:rPr lang="ja-JP" altLang="en-US"/>
              <a:pPr>
                <a:defRPr/>
              </a:pPr>
              <a:t>‹#›</a:t>
            </a:fld>
            <a:endParaRPr lang="ja-JP" altLang="en-US" dirty="0"/>
          </a:p>
        </p:txBody>
      </p:sp>
    </p:spTree>
    <p:extLst>
      <p:ext uri="{BB962C8B-B14F-4D97-AF65-F5344CB8AC3E}">
        <p14:creationId xmlns:p14="http://schemas.microsoft.com/office/powerpoint/2010/main" val="235319583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484187"/>
            <a:ext cx="8420100" cy="676561"/>
          </a:xfrm>
        </p:spPr>
        <p:txBody>
          <a:bodyPr/>
          <a:lstStyle>
            <a:lvl1pPr algn="ctr">
              <a:lnSpc>
                <a:spcPct val="200000"/>
              </a:lnSpc>
              <a:spcBef>
                <a:spcPts val="0"/>
              </a:spcBef>
              <a:defRPr sz="2800"/>
            </a:lvl1pPr>
          </a:lstStyle>
          <a:p>
            <a:r>
              <a:rPr kumimoji="1" lang="ja-JP" altLang="en-US"/>
              <a:t>マスター タイトルの書式設定</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422647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94618"/>
            <a:ext cx="8915400" cy="418058"/>
          </a:xfrm>
        </p:spPr>
        <p:txBody>
          <a:bodyPr anchor="t"/>
          <a:lstStyle>
            <a:lvl1pPr>
              <a:lnSpc>
                <a:spcPct val="125000"/>
              </a:lnSpc>
              <a:defRPr sz="1800"/>
            </a:lvl1pPr>
          </a:lstStyle>
          <a:p>
            <a:r>
              <a:rPr kumimoji="1" lang="ja-JP" altLang="en-US" dirty="0"/>
              <a:t>マスター タイトルの書式設定</a:t>
            </a:r>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91644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12"/>
          </p:nvPr>
        </p:nvSpPr>
        <p:spPr>
          <a:xfrm>
            <a:off x="9538715" y="6628710"/>
            <a:ext cx="328831" cy="184666"/>
          </a:xfrm>
        </p:spPr>
        <p:txBody>
          <a:bodyPr wrap="none" lIns="36000" tIns="0" rIns="36000" bIns="0">
            <a:normAutofit/>
          </a:bodyPr>
          <a:lstStyle>
            <a:lvl1pPr>
              <a:defRPr>
                <a:solidFill>
                  <a:schemeClr val="tx1"/>
                </a:solidFill>
              </a:defRPr>
            </a:lvl1pPr>
          </a:lstStyle>
          <a:p>
            <a:fld id="{973FA57C-AB59-4833-AF31-95C44D5249F2}" type="slidenum">
              <a:rPr lang="ja-JP" altLang="en-US" smtClean="0"/>
              <a:pPr/>
              <a:t>‹#›</a:t>
            </a:fld>
            <a:endParaRPr lang="ja-JP" altLang="en-US" dirty="0"/>
          </a:p>
        </p:txBody>
      </p:sp>
    </p:spTree>
    <p:extLst>
      <p:ext uri="{BB962C8B-B14F-4D97-AF65-F5344CB8AC3E}">
        <p14:creationId xmlns:p14="http://schemas.microsoft.com/office/powerpoint/2010/main" val="213526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メッセージ・本文">
    <p:spTree>
      <p:nvGrpSpPr>
        <p:cNvPr id="1" name=""/>
        <p:cNvGrpSpPr/>
        <p:nvPr/>
      </p:nvGrpSpPr>
      <p:grpSpPr>
        <a:xfrm>
          <a:off x="0" y="0"/>
          <a:ext cx="0" cy="0"/>
          <a:chOff x="0" y="0"/>
          <a:chExt cx="0" cy="0"/>
        </a:xfrm>
      </p:grpSpPr>
      <p:sp>
        <p:nvSpPr>
          <p:cNvPr id="34" name="コンテンツ プレースホルダ 2"/>
          <p:cNvSpPr>
            <a:spLocks noGrp="1"/>
          </p:cNvSpPr>
          <p:nvPr>
            <p:ph idx="10"/>
          </p:nvPr>
        </p:nvSpPr>
        <p:spPr>
          <a:xfrm>
            <a:off x="450896" y="1113777"/>
            <a:ext cx="9004277" cy="653034"/>
          </a:xfrm>
          <a:prstGeom prst="rect">
            <a:avLst/>
          </a:prstGeom>
        </p:spPr>
        <p:txBody>
          <a:bodyPr lIns="0" tIns="0" rIns="0" bIns="0">
            <a:noAutofit/>
          </a:bodyPr>
          <a:lstStyle>
            <a:lvl1pPr marL="262308" indent="-262308" defTabSz="578540">
              <a:buFont typeface="Wingdings" panose="05000000000000000000" pitchFamily="2" charset="2"/>
              <a:buChar char="n"/>
              <a:defRPr sz="1700" b="1">
                <a:solidFill>
                  <a:srgbClr val="000000"/>
                </a:solidFill>
                <a:latin typeface="+mn-lt"/>
                <a:ea typeface="+mn-ea"/>
              </a:defRPr>
            </a:lvl1pPr>
            <a:lvl2pPr>
              <a:buFontTx/>
              <a:buNone/>
              <a:defRPr sz="1300"/>
            </a:lvl2pPr>
            <a:lvl3pPr>
              <a:buFontTx/>
              <a:buNone/>
              <a:defRPr sz="1300"/>
            </a:lvl3pPr>
            <a:lvl4pPr>
              <a:buFontTx/>
              <a:buNone/>
              <a:defRPr sz="1300"/>
            </a:lvl4pPr>
            <a:lvl5pPr>
              <a:buFontTx/>
              <a:buNone/>
              <a:defRPr sz="1300"/>
            </a:lvl5pPr>
          </a:lstStyle>
          <a:p>
            <a:pPr lvl="0"/>
            <a:r>
              <a:rPr lang="ja-JP" altLang="en-US"/>
              <a:t>マスター テキストの書式設定</a:t>
            </a:r>
          </a:p>
        </p:txBody>
      </p:sp>
      <p:sp>
        <p:nvSpPr>
          <p:cNvPr id="3" name="日付プレースホルダー 2"/>
          <p:cNvSpPr>
            <a:spLocks noGrp="1"/>
          </p:cNvSpPr>
          <p:nvPr>
            <p:ph type="dt" sz="half" idx="11"/>
          </p:nvPr>
        </p:nvSpPr>
        <p:spPr>
          <a:xfrm>
            <a:off x="495300" y="6356378"/>
            <a:ext cx="2311400" cy="365125"/>
          </a:xfrm>
          <a:prstGeom prst="rect">
            <a:avLst/>
          </a:prstGeom>
        </p:spPr>
        <p:txBody>
          <a:bodyPr/>
          <a:lstStyle/>
          <a:p>
            <a:pPr defTabSz="910897" fontAlgn="base">
              <a:spcBef>
                <a:spcPct val="0"/>
              </a:spcBef>
              <a:spcAft>
                <a:spcPct val="0"/>
              </a:spcAft>
              <a:defRPr/>
            </a:pPr>
            <a:endParaRPr lang="ja-JP" altLang="en-US">
              <a:latin typeface="Arial" pitchFamily="34" charset="0"/>
            </a:endParaRPr>
          </a:p>
        </p:txBody>
      </p:sp>
      <p:sp>
        <p:nvSpPr>
          <p:cNvPr id="4" name="フッター プレースホルダー 3"/>
          <p:cNvSpPr>
            <a:spLocks noGrp="1"/>
          </p:cNvSpPr>
          <p:nvPr>
            <p:ph type="ftr" sz="quarter" idx="12"/>
          </p:nvPr>
        </p:nvSpPr>
        <p:spPr>
          <a:xfrm>
            <a:off x="3384550" y="6356378"/>
            <a:ext cx="3136900" cy="365125"/>
          </a:xfrm>
          <a:prstGeom prst="rect">
            <a:avLst/>
          </a:prstGeom>
        </p:spPr>
        <p:txBody>
          <a:bodyPr/>
          <a:lstStyle/>
          <a:p>
            <a:pPr defTabSz="910897" fontAlgn="base">
              <a:spcBef>
                <a:spcPct val="0"/>
              </a:spcBef>
              <a:spcAft>
                <a:spcPct val="0"/>
              </a:spcAft>
              <a:defRPr/>
            </a:pPr>
            <a:endParaRPr lang="ja-JP" altLang="en-US">
              <a:latin typeface="Arial" pitchFamily="34" charset="0"/>
            </a:endParaRPr>
          </a:p>
        </p:txBody>
      </p:sp>
    </p:spTree>
    <p:extLst>
      <p:ext uri="{BB962C8B-B14F-4D97-AF65-F5344CB8AC3E}">
        <p14:creationId xmlns:p14="http://schemas.microsoft.com/office/powerpoint/2010/main" val="752796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a:xfrm>
            <a:off x="7677150" y="6489991"/>
            <a:ext cx="2228850" cy="365125"/>
          </a:xfrm>
        </p:spPr>
        <p:txBody>
          <a:bodyPr/>
          <a:lstStyle>
            <a:lvl1pPr>
              <a:defRPr>
                <a:solidFill>
                  <a:schemeClr val="tx1"/>
                </a:solidFill>
              </a:defRPr>
            </a:lvl1pPr>
          </a:lstStyle>
          <a:p>
            <a:pPr>
              <a:defRPr/>
            </a:pPr>
            <a:fld id="{F46CAC42-0A76-4C71-828E-CDC8130141A6}" type="slidenum">
              <a:rPr lang="en-US" altLang="ja-JP" smtClean="0"/>
              <a:pPr>
                <a:defRPr/>
              </a:pPr>
              <a:t>‹#›</a:t>
            </a:fld>
            <a:endParaRPr lang="en-US" altLang="ja-JP"/>
          </a:p>
        </p:txBody>
      </p:sp>
    </p:spTree>
    <p:extLst>
      <p:ext uri="{BB962C8B-B14F-4D97-AF65-F5344CB8AC3E}">
        <p14:creationId xmlns:p14="http://schemas.microsoft.com/office/powerpoint/2010/main" val="2371753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D6BD67A1-7C22-4B19-90EC-0A013BD816B6}" type="slidenum">
              <a:rPr lang="en-US" altLang="ja-JP"/>
              <a:pPr>
                <a:defRPr/>
              </a:pPr>
              <a:t>‹#›</a:t>
            </a:fld>
            <a:endParaRPr lang="en-US" altLang="ja-JP"/>
          </a:p>
        </p:txBody>
      </p:sp>
    </p:spTree>
    <p:extLst>
      <p:ext uri="{BB962C8B-B14F-4D97-AF65-F5344CB8AC3E}">
        <p14:creationId xmlns:p14="http://schemas.microsoft.com/office/powerpoint/2010/main" val="2947282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7"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8"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30" b="1" baseline="0" smtClean="0">
                <a:solidFill>
                  <a:srgbClr val="E4312B"/>
                </a:solidFill>
                <a:latin typeface="Meiryo UI" panose="020B0604030504040204" pitchFamily="50" charset="-128"/>
                <a:ea typeface="Meiryo UI" panose="020B0604030504040204" pitchFamily="50" charset="-128"/>
              </a:defRPr>
            </a:lvl1pPr>
            <a:lvl2pPr marL="405828" indent="0">
              <a:buNone/>
              <a:defRPr lang="ja-JP" altLang="en-US" sz="2130" smtClean="0">
                <a:latin typeface="Arial" panose="020B0604020202020204" pitchFamily="34" charset="0"/>
                <a:ea typeface="ＭＳ Ｐゴシック" panose="020B0600070205080204" pitchFamily="50" charset="-128"/>
              </a:defRPr>
            </a:lvl2pPr>
            <a:lvl3pPr marL="587984" indent="0">
              <a:buNone/>
              <a:defRPr lang="ja-JP" altLang="en-US" sz="2130" smtClean="0">
                <a:latin typeface="Arial" panose="020B0604020202020204" pitchFamily="34" charset="0"/>
                <a:ea typeface="ＭＳ Ｐゴシック" panose="020B0600070205080204" pitchFamily="50" charset="-128"/>
              </a:defRPr>
            </a:lvl3pPr>
            <a:lvl4pPr marL="993812" indent="0">
              <a:buNone/>
              <a:defRPr lang="ja-JP" altLang="en-US" sz="2130" smtClean="0">
                <a:latin typeface="Arial" panose="020B0604020202020204" pitchFamily="34" charset="0"/>
                <a:ea typeface="ＭＳ Ｐゴシック" panose="020B0600070205080204" pitchFamily="50" charset="-128"/>
              </a:defRPr>
            </a:lvl4pPr>
            <a:lvl5pPr marL="1399640" indent="0">
              <a:buNone/>
              <a:defRPr lang="ja-JP" altLang="en-US" sz="2130">
                <a:latin typeface="Arial" panose="020B0604020202020204" pitchFamily="34" charset="0"/>
                <a:ea typeface="ＭＳ Ｐゴシック" panose="020B0600070205080204" pitchFamily="50" charset="-128"/>
              </a:defRPr>
            </a:lvl5pPr>
          </a:lstStyle>
          <a:p>
            <a:pPr marL="0" lvl="0" defTabSz="405828"/>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5"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21" b="0" smtClean="0">
                <a:latin typeface="+mn-ea"/>
                <a:ea typeface="+mn-ea"/>
                <a:cs typeface="Arial" panose="020B0604020202020204" pitchFamily="34" charset="0"/>
              </a:rPr>
              <a:pPr algn="r"/>
              <a:t>‹#›</a:t>
            </a:fld>
            <a:endParaRPr kumimoji="1" lang="ja-JP" altLang="en-US" sz="888" b="0" dirty="0">
              <a:latin typeface="+mn-ea"/>
              <a:ea typeface="+mn-ea"/>
              <a:cs typeface="Arial" panose="020B0604020202020204" pitchFamily="34" charset="0"/>
            </a:endParaRPr>
          </a:p>
        </p:txBody>
      </p:sp>
      <p:pic>
        <p:nvPicPr>
          <p:cNvPr id="2" name="図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119403" y="313261"/>
            <a:ext cx="536603" cy="431391"/>
          </a:xfrm>
          <a:prstGeom prst="rect">
            <a:avLst/>
          </a:prstGeom>
        </p:spPr>
      </p:pic>
    </p:spTree>
    <p:extLst>
      <p:ext uri="{BB962C8B-B14F-4D97-AF65-F5344CB8AC3E}">
        <p14:creationId xmlns:p14="http://schemas.microsoft.com/office/powerpoint/2010/main" val="393970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404664"/>
            <a:ext cx="8915400" cy="418058"/>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992560" y="1268760"/>
            <a:ext cx="8712968" cy="5184577"/>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9399496" y="6520286"/>
            <a:ext cx="517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03542081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88" r:id="rId7"/>
  </p:sldLayoutIdLst>
  <p:hf hdr="0" ftr="0" dt="0"/>
  <p:txStyles>
    <p:titleStyle>
      <a:lvl1pPr algn="ctr" defTabSz="914400" rtl="0" eaLnBrk="1" latinLnBrk="0" hangingPunct="1">
        <a:lnSpc>
          <a:spcPct val="150000"/>
        </a:lnSpc>
        <a:spcBef>
          <a:spcPct val="0"/>
        </a:spcBef>
        <a:buNone/>
        <a:defRPr kumimoji="1" sz="2800" kern="1200">
          <a:solidFill>
            <a:schemeClr val="tx1"/>
          </a:solidFill>
          <a:latin typeface="+mj-lt"/>
          <a:ea typeface="+mj-ea"/>
          <a:cs typeface="+mj-cs"/>
        </a:defRPr>
      </a:lvl1pPr>
    </p:titleStyle>
    <p:bodyStyle>
      <a:lvl1pPr marL="0" indent="0" algn="l" defTabSz="914400" rtl="0" eaLnBrk="1" latinLnBrk="0" hangingPunct="1">
        <a:lnSpc>
          <a:spcPct val="250000"/>
        </a:lnSpc>
        <a:spcBef>
          <a:spcPts val="0"/>
        </a:spcBef>
        <a:buFont typeface="Arial" pitchFamily="34" charset="0"/>
        <a:buNone/>
        <a:defRPr kumimoji="1" sz="2400" b="0" i="0" kern="1200">
          <a:solidFill>
            <a:schemeClr val="tx1"/>
          </a:solidFill>
          <a:latin typeface="+mn-ea"/>
          <a:ea typeface="+mn-ea"/>
          <a:cs typeface="+mn-cs"/>
        </a:defRPr>
      </a:lvl1pPr>
      <a:lvl2pPr marL="1778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2pPr>
      <a:lvl3pPr marL="9144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3pPr>
      <a:lvl4pPr marL="13716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4pPr>
      <a:lvl5pPr marL="18288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lnSpcReduction="10000"/>
          </a:bodyPr>
          <a:lstStyle/>
          <a:p>
            <a:r>
              <a:rPr lang="ja-JP" altLang="en-US" dirty="0"/>
              <a:t>〇〇〇実行委員会の取組概要</a:t>
            </a:r>
            <a:endParaRPr lang="en-US" altLang="ja-JP" dirty="0"/>
          </a:p>
          <a:p>
            <a:r>
              <a:rPr lang="ja-JP" altLang="en-US" dirty="0"/>
              <a:t>（令和７年度 </a:t>
            </a:r>
            <a:r>
              <a:rPr lang="en-US" altLang="ja-JP" dirty="0"/>
              <a:t>Innovate MUSEUM</a:t>
            </a:r>
            <a:r>
              <a:rPr lang="ja-JP" altLang="en-US" dirty="0"/>
              <a:t>事業）</a:t>
            </a:r>
          </a:p>
        </p:txBody>
      </p:sp>
      <p:sp>
        <p:nvSpPr>
          <p:cNvPr id="7" name="正方形/長方形 6">
            <a:extLst>
              <a:ext uri="{FF2B5EF4-FFF2-40B4-BE49-F238E27FC236}">
                <a16:creationId xmlns:a16="http://schemas.microsoft.com/office/drawing/2014/main" id="{2C0D546F-D6A8-4C36-A6BD-2B410C3BAAC4}"/>
              </a:ext>
            </a:extLst>
          </p:cNvPr>
          <p:cNvSpPr/>
          <p:nvPr/>
        </p:nvSpPr>
        <p:spPr>
          <a:xfrm>
            <a:off x="551499" y="3340103"/>
            <a:ext cx="8454652" cy="1246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7818" tIns="287591" rIns="3195456" bIns="127818" rtlCol="0" anchor="t" anchorCtr="0">
            <a:noAutofit/>
          </a:bodyPr>
          <a:lstStyle/>
          <a:p>
            <a:pPr defTabSz="405375">
              <a:buClr>
                <a:srgbClr val="E4312B"/>
              </a:buClr>
              <a:defRPr/>
            </a:pPr>
            <a:r>
              <a:rPr lang="ja-JP" altLang="en-US" sz="932" dirty="0">
                <a:solidFill>
                  <a:srgbClr val="000000"/>
                </a:solidFill>
                <a:latin typeface="Meiryo UI" panose="020B0604030504040204" pitchFamily="50" charset="-128"/>
                <a:ea typeface="Meiryo UI" panose="020B0604030504040204" pitchFamily="50" charset="-128"/>
              </a:rPr>
              <a:t>　</a:t>
            </a:r>
          </a:p>
        </p:txBody>
      </p:sp>
      <p:sp>
        <p:nvSpPr>
          <p:cNvPr id="12" name="正方形/長方形 11">
            <a:extLst>
              <a:ext uri="{FF2B5EF4-FFF2-40B4-BE49-F238E27FC236}">
                <a16:creationId xmlns:a16="http://schemas.microsoft.com/office/drawing/2014/main" id="{C7D32876-432C-49BB-B59C-2FD2FC5F198E}"/>
              </a:ext>
            </a:extLst>
          </p:cNvPr>
          <p:cNvSpPr/>
          <p:nvPr/>
        </p:nvSpPr>
        <p:spPr>
          <a:xfrm>
            <a:off x="533342" y="4128733"/>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事業概要及び目的</a:t>
            </a:r>
          </a:p>
        </p:txBody>
      </p:sp>
      <p:sp>
        <p:nvSpPr>
          <p:cNvPr id="54" name="正方形/長方形 53">
            <a:extLst>
              <a:ext uri="{FF2B5EF4-FFF2-40B4-BE49-F238E27FC236}">
                <a16:creationId xmlns:a16="http://schemas.microsoft.com/office/drawing/2014/main" id="{275379F1-C96B-AD1A-FB9F-B225E887EE19}"/>
              </a:ext>
            </a:extLst>
          </p:cNvPr>
          <p:cNvSpPr/>
          <p:nvPr/>
        </p:nvSpPr>
        <p:spPr>
          <a:xfrm>
            <a:off x="1446588" y="4161963"/>
            <a:ext cx="3559834" cy="832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63909" rIns="0" bIns="0" rtlCol="0" anchor="t" anchorCtr="0">
            <a:noAutofit/>
          </a:bodyPr>
          <a:lstStyle/>
          <a:p>
            <a:pPr defTabSz="405375">
              <a:buClr>
                <a:srgbClr val="E4312B"/>
              </a:buClr>
              <a:defRPr/>
            </a:pPr>
            <a:endParaRPr lang="en-US" altLang="zh-TW" sz="932" b="1" dirty="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31BF951-1125-06BB-EB4B-496AA2AD7E3B}"/>
              </a:ext>
            </a:extLst>
          </p:cNvPr>
          <p:cNvSpPr/>
          <p:nvPr/>
        </p:nvSpPr>
        <p:spPr>
          <a:xfrm>
            <a:off x="533342" y="929421"/>
            <a:ext cx="507856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事業名及び中核館</a:t>
            </a:r>
          </a:p>
        </p:txBody>
      </p:sp>
      <p:sp>
        <p:nvSpPr>
          <p:cNvPr id="6" name="テキスト ボックス 5">
            <a:extLst>
              <a:ext uri="{FF2B5EF4-FFF2-40B4-BE49-F238E27FC236}">
                <a16:creationId xmlns:a16="http://schemas.microsoft.com/office/drawing/2014/main" id="{4F583FAD-04E8-8562-7765-2D10AF7B6829}"/>
              </a:ext>
            </a:extLst>
          </p:cNvPr>
          <p:cNvSpPr txBox="1"/>
          <p:nvPr/>
        </p:nvSpPr>
        <p:spPr>
          <a:xfrm>
            <a:off x="593909" y="1257103"/>
            <a:ext cx="5240591"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　　（中核館：○○）</a:t>
            </a:r>
          </a:p>
        </p:txBody>
      </p:sp>
      <p:sp>
        <p:nvSpPr>
          <p:cNvPr id="8" name="テキスト ボックス 7">
            <a:extLst>
              <a:ext uri="{FF2B5EF4-FFF2-40B4-BE49-F238E27FC236}">
                <a16:creationId xmlns:a16="http://schemas.microsoft.com/office/drawing/2014/main" id="{2C984BE7-1632-48CB-DB57-1BC8F326F389}"/>
              </a:ext>
            </a:extLst>
          </p:cNvPr>
          <p:cNvSpPr txBox="1"/>
          <p:nvPr/>
        </p:nvSpPr>
        <p:spPr>
          <a:xfrm>
            <a:off x="596319" y="1927489"/>
            <a:ext cx="7818538"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交付要望額：○○○</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○○○円（○○○</a:t>
            </a:r>
            <a:r>
              <a:rPr lang="zh-TW" altLang="en-US" sz="1200" dirty="0">
                <a:latin typeface="メイリオ" panose="020B0604030504040204" pitchFamily="50" charset="-128"/>
                <a:ea typeface="メイリオ" panose="020B0604030504040204" pitchFamily="50" charset="-128"/>
              </a:rPr>
              <a:t>支援事業</a:t>
            </a:r>
            <a:r>
              <a:rPr lang="ja-JP" altLang="en-US" sz="1200" dirty="0">
                <a:latin typeface="メイリオ" panose="020B0604030504040204" pitchFamily="50" charset="-128"/>
                <a:ea typeface="メイリオ" panose="020B0604030504040204" pitchFamily="50" charset="-128"/>
              </a:rPr>
              <a:t>）</a:t>
            </a:r>
          </a:p>
        </p:txBody>
      </p:sp>
      <p:sp>
        <p:nvSpPr>
          <p:cNvPr id="10" name="正方形/長方形 9">
            <a:extLst>
              <a:ext uri="{FF2B5EF4-FFF2-40B4-BE49-F238E27FC236}">
                <a16:creationId xmlns:a16="http://schemas.microsoft.com/office/drawing/2014/main" id="{A277D45A-1195-CEC2-F2B8-2A66268647B1}"/>
              </a:ext>
            </a:extLst>
          </p:cNvPr>
          <p:cNvSpPr/>
          <p:nvPr/>
        </p:nvSpPr>
        <p:spPr>
          <a:xfrm>
            <a:off x="533342" y="1589321"/>
            <a:ext cx="5078564" cy="221127"/>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交付要望額</a:t>
            </a:r>
          </a:p>
        </p:txBody>
      </p:sp>
      <p:sp>
        <p:nvSpPr>
          <p:cNvPr id="13" name="正方形/長方形 12">
            <a:extLst>
              <a:ext uri="{FF2B5EF4-FFF2-40B4-BE49-F238E27FC236}">
                <a16:creationId xmlns:a16="http://schemas.microsoft.com/office/drawing/2014/main" id="{C278056B-40F5-8E0C-72D8-C5063A94324B}"/>
              </a:ext>
            </a:extLst>
          </p:cNvPr>
          <p:cNvSpPr/>
          <p:nvPr/>
        </p:nvSpPr>
        <p:spPr>
          <a:xfrm>
            <a:off x="533342" y="2349214"/>
            <a:ext cx="5078564" cy="221127"/>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主な連携先</a:t>
            </a:r>
          </a:p>
        </p:txBody>
      </p:sp>
      <p:sp>
        <p:nvSpPr>
          <p:cNvPr id="14" name="テキスト ボックス 13">
            <a:extLst>
              <a:ext uri="{FF2B5EF4-FFF2-40B4-BE49-F238E27FC236}">
                <a16:creationId xmlns:a16="http://schemas.microsoft.com/office/drawing/2014/main" id="{EF9D3E48-6735-D292-C129-E01B759EE25B}"/>
              </a:ext>
            </a:extLst>
          </p:cNvPr>
          <p:cNvSpPr txBox="1"/>
          <p:nvPr/>
        </p:nvSpPr>
        <p:spPr>
          <a:xfrm>
            <a:off x="569424" y="2660939"/>
            <a:ext cx="8269775" cy="276999"/>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a:t>
            </a:r>
          </a:p>
        </p:txBody>
      </p:sp>
      <p:sp>
        <p:nvSpPr>
          <p:cNvPr id="26" name="正方形/長方形 25">
            <a:extLst>
              <a:ext uri="{FF2B5EF4-FFF2-40B4-BE49-F238E27FC236}">
                <a16:creationId xmlns:a16="http://schemas.microsoft.com/office/drawing/2014/main" id="{FE447DC3-D0D1-36A2-A247-104FA8E96D32}"/>
              </a:ext>
            </a:extLst>
          </p:cNvPr>
          <p:cNvSpPr/>
          <p:nvPr/>
        </p:nvSpPr>
        <p:spPr>
          <a:xfrm>
            <a:off x="542529" y="5526153"/>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事業のモデル性・先進性</a:t>
            </a:r>
          </a:p>
        </p:txBody>
      </p:sp>
      <p:sp>
        <p:nvSpPr>
          <p:cNvPr id="5" name="正方形/長方形 4">
            <a:extLst>
              <a:ext uri="{FF2B5EF4-FFF2-40B4-BE49-F238E27FC236}">
                <a16:creationId xmlns:a16="http://schemas.microsoft.com/office/drawing/2014/main" id="{514BFA2A-A064-F411-BE83-C9730BC4B4AA}"/>
              </a:ext>
            </a:extLst>
          </p:cNvPr>
          <p:cNvSpPr/>
          <p:nvPr/>
        </p:nvSpPr>
        <p:spPr>
          <a:xfrm>
            <a:off x="533342" y="2991357"/>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現状の課題</a:t>
            </a:r>
          </a:p>
        </p:txBody>
      </p:sp>
      <p:sp>
        <p:nvSpPr>
          <p:cNvPr id="9" name="正方形/長方形 8">
            <a:extLst>
              <a:ext uri="{FF2B5EF4-FFF2-40B4-BE49-F238E27FC236}">
                <a16:creationId xmlns:a16="http://schemas.microsoft.com/office/drawing/2014/main" id="{1B21F802-6427-990E-CAED-3738C395188F}"/>
              </a:ext>
            </a:extLst>
          </p:cNvPr>
          <p:cNvSpPr/>
          <p:nvPr/>
        </p:nvSpPr>
        <p:spPr>
          <a:xfrm>
            <a:off x="1446588" y="3110300"/>
            <a:ext cx="3559834" cy="832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63909" rIns="0" bIns="0" rtlCol="0" anchor="t" anchorCtr="0">
            <a:noAutofit/>
          </a:bodyPr>
          <a:lstStyle/>
          <a:p>
            <a:pPr defTabSz="405375">
              <a:buClr>
                <a:srgbClr val="E4312B"/>
              </a:buClr>
              <a:defRPr/>
            </a:pPr>
            <a:endParaRPr lang="en-US" altLang="zh-TW" sz="932" b="1"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E0C84465-69FF-161B-96CA-D67C3C89669E}"/>
              </a:ext>
            </a:extLst>
          </p:cNvPr>
          <p:cNvSpPr txBox="1"/>
          <p:nvPr/>
        </p:nvSpPr>
        <p:spPr>
          <a:xfrm>
            <a:off x="593910" y="3256048"/>
            <a:ext cx="8735941" cy="276999"/>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a:t>
            </a:r>
          </a:p>
        </p:txBody>
      </p:sp>
      <p:sp>
        <p:nvSpPr>
          <p:cNvPr id="19" name="正方形/長方形 18">
            <a:extLst>
              <a:ext uri="{FF2B5EF4-FFF2-40B4-BE49-F238E27FC236}">
                <a16:creationId xmlns:a16="http://schemas.microsoft.com/office/drawing/2014/main" id="{D3BA0527-D4BE-B692-54DE-F8D92A2B1D5A}"/>
              </a:ext>
            </a:extLst>
          </p:cNvPr>
          <p:cNvSpPr/>
          <p:nvPr/>
        </p:nvSpPr>
        <p:spPr>
          <a:xfrm>
            <a:off x="5834500" y="904657"/>
            <a:ext cx="1658471" cy="13788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0" name="正方形/長方形 19">
            <a:extLst>
              <a:ext uri="{FF2B5EF4-FFF2-40B4-BE49-F238E27FC236}">
                <a16:creationId xmlns:a16="http://schemas.microsoft.com/office/drawing/2014/main" id="{E232EF9F-9DFE-1E04-1752-77714FC77E79}"/>
              </a:ext>
            </a:extLst>
          </p:cNvPr>
          <p:cNvSpPr/>
          <p:nvPr/>
        </p:nvSpPr>
        <p:spPr>
          <a:xfrm>
            <a:off x="7618477" y="1504450"/>
            <a:ext cx="1658471" cy="13788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1EA15A53-5D09-9564-4C30-DD66B4464594}"/>
              </a:ext>
            </a:extLst>
          </p:cNvPr>
          <p:cNvSpPr txBox="1"/>
          <p:nvPr/>
        </p:nvSpPr>
        <p:spPr>
          <a:xfrm>
            <a:off x="6028017" y="1283387"/>
            <a:ext cx="1264023" cy="646331"/>
          </a:xfrm>
          <a:prstGeom prst="rect">
            <a:avLst/>
          </a:prstGeom>
          <a:noFill/>
        </p:spPr>
        <p:txBody>
          <a:bodyPr wrap="square" rtlCol="0">
            <a:spAutoFit/>
          </a:bodyPr>
          <a:lstStyle/>
          <a:p>
            <a:pPr algn="ctr"/>
            <a:r>
              <a:rPr kumimoji="1" lang="ja-JP" altLang="en-US" dirty="0"/>
              <a:t>事業</a:t>
            </a:r>
            <a:endParaRPr kumimoji="1" lang="en-US" altLang="ja-JP" dirty="0"/>
          </a:p>
          <a:p>
            <a:pPr algn="ctr"/>
            <a:r>
              <a:rPr kumimoji="1" lang="ja-JP" altLang="en-US" dirty="0"/>
              <a:t>イメージ図</a:t>
            </a:r>
          </a:p>
        </p:txBody>
      </p:sp>
      <p:sp>
        <p:nvSpPr>
          <p:cNvPr id="22" name="テキスト ボックス 21">
            <a:extLst>
              <a:ext uri="{FF2B5EF4-FFF2-40B4-BE49-F238E27FC236}">
                <a16:creationId xmlns:a16="http://schemas.microsoft.com/office/drawing/2014/main" id="{CA3F4028-4E69-0E51-E1B7-A11CFBCA56D4}"/>
              </a:ext>
            </a:extLst>
          </p:cNvPr>
          <p:cNvSpPr txBox="1"/>
          <p:nvPr/>
        </p:nvSpPr>
        <p:spPr>
          <a:xfrm>
            <a:off x="7723052" y="1845768"/>
            <a:ext cx="1658471" cy="646331"/>
          </a:xfrm>
          <a:prstGeom prst="rect">
            <a:avLst/>
          </a:prstGeom>
          <a:noFill/>
        </p:spPr>
        <p:txBody>
          <a:bodyPr wrap="square" rtlCol="0">
            <a:spAutoFit/>
          </a:bodyPr>
          <a:lstStyle/>
          <a:p>
            <a:r>
              <a:rPr kumimoji="1" lang="ja-JP" altLang="en-US" dirty="0"/>
              <a:t>イメージ写真</a:t>
            </a:r>
            <a:endParaRPr kumimoji="1" lang="en-US" altLang="ja-JP" dirty="0"/>
          </a:p>
          <a:p>
            <a:r>
              <a:rPr lang="ja-JP" altLang="en-US" dirty="0"/>
              <a:t>中核館の写真</a:t>
            </a:r>
            <a:endParaRPr kumimoji="1" lang="ja-JP" altLang="en-US" dirty="0"/>
          </a:p>
        </p:txBody>
      </p:sp>
      <p:sp>
        <p:nvSpPr>
          <p:cNvPr id="23" name="テキスト ボックス 22">
            <a:extLst>
              <a:ext uri="{FF2B5EF4-FFF2-40B4-BE49-F238E27FC236}">
                <a16:creationId xmlns:a16="http://schemas.microsoft.com/office/drawing/2014/main" id="{3CE4124C-F04C-6D5A-D17B-7EEA617599A0}"/>
              </a:ext>
            </a:extLst>
          </p:cNvPr>
          <p:cNvSpPr txBox="1"/>
          <p:nvPr/>
        </p:nvSpPr>
        <p:spPr>
          <a:xfrm>
            <a:off x="593910" y="4414972"/>
            <a:ext cx="8735941" cy="276999"/>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a:t>
            </a:r>
          </a:p>
        </p:txBody>
      </p:sp>
      <p:sp>
        <p:nvSpPr>
          <p:cNvPr id="24" name="テキスト ボックス 23">
            <a:extLst>
              <a:ext uri="{FF2B5EF4-FFF2-40B4-BE49-F238E27FC236}">
                <a16:creationId xmlns:a16="http://schemas.microsoft.com/office/drawing/2014/main" id="{6CB22C86-1F0E-AFA8-DC01-35AF7D1EB21F}"/>
              </a:ext>
            </a:extLst>
          </p:cNvPr>
          <p:cNvSpPr txBox="1"/>
          <p:nvPr/>
        </p:nvSpPr>
        <p:spPr>
          <a:xfrm>
            <a:off x="549085" y="5814993"/>
            <a:ext cx="8735941" cy="461665"/>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①　○○○○・・・・</a:t>
            </a:r>
            <a:endParaRPr lang="en-US" altLang="ja-JP" sz="1200" dirty="0">
              <a:latin typeface="Meiryo" panose="020B0604030504040204" pitchFamily="50" charset="-128"/>
              <a:ea typeface="Meiryo" panose="020B0604030504040204" pitchFamily="50" charset="-128"/>
            </a:endParaRPr>
          </a:p>
          <a:p>
            <a:r>
              <a:rPr lang="ja-JP" altLang="en-US" sz="1200" dirty="0">
                <a:latin typeface="Meiryo" panose="020B0604030504040204" pitchFamily="50" charset="-128"/>
                <a:ea typeface="Meiryo" panose="020B0604030504040204" pitchFamily="50" charset="-128"/>
              </a:rPr>
              <a:t>②　○○○○・・・・</a:t>
            </a:r>
          </a:p>
        </p:txBody>
      </p:sp>
    </p:spTree>
    <p:extLst>
      <p:ext uri="{BB962C8B-B14F-4D97-AF65-F5344CB8AC3E}">
        <p14:creationId xmlns:p14="http://schemas.microsoft.com/office/powerpoint/2010/main" val="217675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矢印: 右 16">
            <a:extLst>
              <a:ext uri="{FF2B5EF4-FFF2-40B4-BE49-F238E27FC236}">
                <a16:creationId xmlns:a16="http://schemas.microsoft.com/office/drawing/2014/main" id="{99DC2A09-EA89-A5AB-5654-50E914D4BC6D}"/>
              </a:ext>
            </a:extLst>
          </p:cNvPr>
          <p:cNvSpPr/>
          <p:nvPr/>
        </p:nvSpPr>
        <p:spPr>
          <a:xfrm>
            <a:off x="2502315" y="4531909"/>
            <a:ext cx="4779697" cy="108707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6" name="矢印: 右 15">
            <a:extLst>
              <a:ext uri="{FF2B5EF4-FFF2-40B4-BE49-F238E27FC236}">
                <a16:creationId xmlns:a16="http://schemas.microsoft.com/office/drawing/2014/main" id="{F65E15FA-4637-F467-0D66-D40CB4AA5A0A}"/>
              </a:ext>
            </a:extLst>
          </p:cNvPr>
          <p:cNvSpPr/>
          <p:nvPr/>
        </p:nvSpPr>
        <p:spPr>
          <a:xfrm>
            <a:off x="2495029" y="1340135"/>
            <a:ext cx="4779698"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5" name="正方形/長方形 14">
            <a:extLst>
              <a:ext uri="{FF2B5EF4-FFF2-40B4-BE49-F238E27FC236}">
                <a16:creationId xmlns:a16="http://schemas.microsoft.com/office/drawing/2014/main" id="{A9CE0BD8-569A-0201-374C-CA6B533AC084}"/>
              </a:ext>
            </a:extLst>
          </p:cNvPr>
          <p:cNvSpPr/>
          <p:nvPr/>
        </p:nvSpPr>
        <p:spPr>
          <a:xfrm>
            <a:off x="483010" y="1154256"/>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2" name="矢印: 右 21">
            <a:extLst>
              <a:ext uri="{FF2B5EF4-FFF2-40B4-BE49-F238E27FC236}">
                <a16:creationId xmlns:a16="http://schemas.microsoft.com/office/drawing/2014/main" id="{44832A35-2D8C-B0BD-B3C0-46FB23F7E22B}"/>
              </a:ext>
            </a:extLst>
          </p:cNvPr>
          <p:cNvSpPr/>
          <p:nvPr/>
        </p:nvSpPr>
        <p:spPr>
          <a:xfrm>
            <a:off x="2502315" y="2934822"/>
            <a:ext cx="4779698"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a:bodyPr>
          <a:lstStyle/>
          <a:p>
            <a:r>
              <a:rPr lang="ja-JP" altLang="en-US" dirty="0"/>
              <a:t>〇〇〇実行委員会の取組（ロジックモデル）</a:t>
            </a:r>
          </a:p>
        </p:txBody>
      </p:sp>
      <p:sp>
        <p:nvSpPr>
          <p:cNvPr id="3" name="正方形/長方形 2">
            <a:extLst>
              <a:ext uri="{FF2B5EF4-FFF2-40B4-BE49-F238E27FC236}">
                <a16:creationId xmlns:a16="http://schemas.microsoft.com/office/drawing/2014/main" id="{1CDED35A-9702-A329-CF64-F9CBF597C472}"/>
              </a:ext>
            </a:extLst>
          </p:cNvPr>
          <p:cNvSpPr/>
          <p:nvPr/>
        </p:nvSpPr>
        <p:spPr>
          <a:xfrm>
            <a:off x="3783814" y="1154255"/>
            <a:ext cx="2085416" cy="1430941"/>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9B887890-4878-8EB2-3F3F-FD1709072A72}"/>
              </a:ext>
            </a:extLst>
          </p:cNvPr>
          <p:cNvSpPr txBox="1"/>
          <p:nvPr/>
        </p:nvSpPr>
        <p:spPr>
          <a:xfrm>
            <a:off x="4030972" y="966845"/>
            <a:ext cx="1567656" cy="276999"/>
          </a:xfrm>
          <a:prstGeom prst="rect">
            <a:avLst/>
          </a:prstGeom>
          <a:solidFill>
            <a:srgbClr val="FFC000"/>
          </a:solidFill>
        </p:spPr>
        <p:txBody>
          <a:bodyPr wrap="square" rtlCol="0">
            <a:spAutoFit/>
          </a:bodyPr>
          <a:lstStyle/>
          <a:p>
            <a:pPr algn="ctr"/>
            <a:r>
              <a:rPr kumimoji="1" lang="ja-JP" altLang="en-US" sz="1200" dirty="0"/>
              <a:t>事業アウトプット１</a:t>
            </a:r>
          </a:p>
        </p:txBody>
      </p:sp>
      <p:sp>
        <p:nvSpPr>
          <p:cNvPr id="9" name="正方形/長方形 8">
            <a:extLst>
              <a:ext uri="{FF2B5EF4-FFF2-40B4-BE49-F238E27FC236}">
                <a16:creationId xmlns:a16="http://schemas.microsoft.com/office/drawing/2014/main" id="{4759A97D-55F3-CB4A-C8EB-735817E9C074}"/>
              </a:ext>
            </a:extLst>
          </p:cNvPr>
          <p:cNvSpPr/>
          <p:nvPr/>
        </p:nvSpPr>
        <p:spPr>
          <a:xfrm>
            <a:off x="7348123" y="1180952"/>
            <a:ext cx="2085417" cy="520465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8A7EA49C-49D1-2E06-1E0A-DDD04E3E58D0}"/>
              </a:ext>
            </a:extLst>
          </p:cNvPr>
          <p:cNvSpPr txBox="1"/>
          <p:nvPr/>
        </p:nvSpPr>
        <p:spPr>
          <a:xfrm>
            <a:off x="7712089" y="970803"/>
            <a:ext cx="1357484" cy="276999"/>
          </a:xfrm>
          <a:prstGeom prst="rect">
            <a:avLst/>
          </a:prstGeom>
          <a:solidFill>
            <a:srgbClr val="FFC000"/>
          </a:solidFill>
        </p:spPr>
        <p:txBody>
          <a:bodyPr wrap="square" rtlCol="0">
            <a:spAutoFit/>
          </a:bodyPr>
          <a:lstStyle/>
          <a:p>
            <a:pPr algn="ctr"/>
            <a:r>
              <a:rPr kumimoji="1" lang="ja-JP" altLang="en-US" sz="1200" dirty="0"/>
              <a:t>事業アウトカム</a:t>
            </a:r>
          </a:p>
        </p:txBody>
      </p:sp>
      <p:sp>
        <p:nvSpPr>
          <p:cNvPr id="23" name="テキスト ボックス 22">
            <a:extLst>
              <a:ext uri="{FF2B5EF4-FFF2-40B4-BE49-F238E27FC236}">
                <a16:creationId xmlns:a16="http://schemas.microsoft.com/office/drawing/2014/main" id="{E648A19C-4E36-4BF0-E0CA-6FD546CAA2D2}"/>
              </a:ext>
            </a:extLst>
          </p:cNvPr>
          <p:cNvSpPr txBox="1"/>
          <p:nvPr/>
        </p:nvSpPr>
        <p:spPr>
          <a:xfrm>
            <a:off x="2680786" y="3352754"/>
            <a:ext cx="1658471" cy="276999"/>
          </a:xfrm>
          <a:prstGeom prst="rect">
            <a:avLst/>
          </a:prstGeom>
          <a:noFill/>
        </p:spPr>
        <p:txBody>
          <a:bodyPr wrap="square" rtlCol="0">
            <a:spAutoFit/>
          </a:bodyPr>
          <a:lstStyle/>
          <a:p>
            <a:r>
              <a:rPr lang="ja-JP" altLang="en-US" sz="1200" dirty="0"/>
              <a:t>事業の実施</a:t>
            </a:r>
            <a:endParaRPr kumimoji="1" lang="ja-JP" altLang="en-US" sz="1200" dirty="0"/>
          </a:p>
        </p:txBody>
      </p:sp>
      <p:sp>
        <p:nvSpPr>
          <p:cNvPr id="4" name="正方形/長方形 3">
            <a:extLst>
              <a:ext uri="{FF2B5EF4-FFF2-40B4-BE49-F238E27FC236}">
                <a16:creationId xmlns:a16="http://schemas.microsoft.com/office/drawing/2014/main" id="{3E3682E0-2F2B-34B0-1C31-587E6CF3CCDD}"/>
              </a:ext>
            </a:extLst>
          </p:cNvPr>
          <p:cNvSpPr/>
          <p:nvPr/>
        </p:nvSpPr>
        <p:spPr>
          <a:xfrm>
            <a:off x="483010" y="2799618"/>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C005A2A1-A563-6DD0-3116-285D9AEFA647}"/>
              </a:ext>
            </a:extLst>
          </p:cNvPr>
          <p:cNvSpPr/>
          <p:nvPr/>
        </p:nvSpPr>
        <p:spPr>
          <a:xfrm>
            <a:off x="3785492" y="2799618"/>
            <a:ext cx="2085416" cy="1430941"/>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11C61469-E086-1232-8344-EFB192346B66}"/>
              </a:ext>
            </a:extLst>
          </p:cNvPr>
          <p:cNvSpPr/>
          <p:nvPr/>
        </p:nvSpPr>
        <p:spPr>
          <a:xfrm>
            <a:off x="483010" y="4423636"/>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E87AD72E-FD5C-8357-A5D4-DE000726B169}"/>
              </a:ext>
            </a:extLst>
          </p:cNvPr>
          <p:cNvSpPr/>
          <p:nvPr/>
        </p:nvSpPr>
        <p:spPr>
          <a:xfrm>
            <a:off x="3783814" y="4488888"/>
            <a:ext cx="2085416" cy="1930869"/>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DFCC5765-6345-99B9-EB13-89D64CD6AA90}"/>
              </a:ext>
            </a:extLst>
          </p:cNvPr>
          <p:cNvSpPr txBox="1"/>
          <p:nvPr/>
        </p:nvSpPr>
        <p:spPr>
          <a:xfrm>
            <a:off x="4030972" y="2645526"/>
            <a:ext cx="1567656" cy="276999"/>
          </a:xfrm>
          <a:prstGeom prst="rect">
            <a:avLst/>
          </a:prstGeom>
          <a:solidFill>
            <a:srgbClr val="FFC000"/>
          </a:solidFill>
        </p:spPr>
        <p:txBody>
          <a:bodyPr wrap="square" rtlCol="0">
            <a:spAutoFit/>
          </a:bodyPr>
          <a:lstStyle/>
          <a:p>
            <a:pPr algn="ctr"/>
            <a:r>
              <a:rPr kumimoji="1" lang="ja-JP" altLang="en-US" sz="1200" dirty="0"/>
              <a:t>事業アウトプット２</a:t>
            </a:r>
          </a:p>
        </p:txBody>
      </p:sp>
      <p:sp>
        <p:nvSpPr>
          <p:cNvPr id="20" name="テキスト ボックス 19">
            <a:extLst>
              <a:ext uri="{FF2B5EF4-FFF2-40B4-BE49-F238E27FC236}">
                <a16:creationId xmlns:a16="http://schemas.microsoft.com/office/drawing/2014/main" id="{E06D6E86-ECE2-E214-000B-7103F3305336}"/>
              </a:ext>
            </a:extLst>
          </p:cNvPr>
          <p:cNvSpPr txBox="1"/>
          <p:nvPr/>
        </p:nvSpPr>
        <p:spPr>
          <a:xfrm>
            <a:off x="4030972" y="4324377"/>
            <a:ext cx="1567656" cy="276999"/>
          </a:xfrm>
          <a:prstGeom prst="rect">
            <a:avLst/>
          </a:prstGeom>
          <a:solidFill>
            <a:srgbClr val="FFC000"/>
          </a:solidFill>
        </p:spPr>
        <p:txBody>
          <a:bodyPr wrap="square" rtlCol="0">
            <a:spAutoFit/>
          </a:bodyPr>
          <a:lstStyle/>
          <a:p>
            <a:pPr algn="ctr"/>
            <a:r>
              <a:rPr kumimoji="1" lang="ja-JP" altLang="en-US" sz="1200" dirty="0"/>
              <a:t>事業アウトプット３</a:t>
            </a:r>
          </a:p>
        </p:txBody>
      </p:sp>
      <p:sp>
        <p:nvSpPr>
          <p:cNvPr id="21" name="テキスト ボックス 20">
            <a:extLst>
              <a:ext uri="{FF2B5EF4-FFF2-40B4-BE49-F238E27FC236}">
                <a16:creationId xmlns:a16="http://schemas.microsoft.com/office/drawing/2014/main" id="{A9D424E9-3019-BA9F-4D62-9A63218FB47C}"/>
              </a:ext>
            </a:extLst>
          </p:cNvPr>
          <p:cNvSpPr txBox="1"/>
          <p:nvPr/>
        </p:nvSpPr>
        <p:spPr>
          <a:xfrm>
            <a:off x="675216" y="966845"/>
            <a:ext cx="1567656" cy="276999"/>
          </a:xfrm>
          <a:prstGeom prst="rect">
            <a:avLst/>
          </a:prstGeom>
          <a:solidFill>
            <a:srgbClr val="FFC000"/>
          </a:solidFill>
        </p:spPr>
        <p:txBody>
          <a:bodyPr wrap="square" rtlCol="0">
            <a:spAutoFit/>
          </a:bodyPr>
          <a:lstStyle/>
          <a:p>
            <a:pPr algn="ctr"/>
            <a:r>
              <a:rPr kumimoji="1" lang="ja-JP" altLang="en-US" sz="1200" dirty="0"/>
              <a:t>事業の取組１</a:t>
            </a:r>
          </a:p>
        </p:txBody>
      </p:sp>
      <p:sp>
        <p:nvSpPr>
          <p:cNvPr id="24" name="テキスト ボックス 23">
            <a:extLst>
              <a:ext uri="{FF2B5EF4-FFF2-40B4-BE49-F238E27FC236}">
                <a16:creationId xmlns:a16="http://schemas.microsoft.com/office/drawing/2014/main" id="{03E37FCE-E87E-F356-BDE1-67ED4FABDA5F}"/>
              </a:ext>
            </a:extLst>
          </p:cNvPr>
          <p:cNvSpPr txBox="1"/>
          <p:nvPr/>
        </p:nvSpPr>
        <p:spPr>
          <a:xfrm>
            <a:off x="675216" y="2651447"/>
            <a:ext cx="1567656" cy="276999"/>
          </a:xfrm>
          <a:prstGeom prst="rect">
            <a:avLst/>
          </a:prstGeom>
          <a:solidFill>
            <a:srgbClr val="FFC000"/>
          </a:solidFill>
        </p:spPr>
        <p:txBody>
          <a:bodyPr wrap="square" rtlCol="0">
            <a:spAutoFit/>
          </a:bodyPr>
          <a:lstStyle/>
          <a:p>
            <a:pPr algn="ctr"/>
            <a:r>
              <a:rPr kumimoji="1" lang="ja-JP" altLang="en-US" sz="1200" dirty="0"/>
              <a:t>事業の取組２</a:t>
            </a:r>
          </a:p>
        </p:txBody>
      </p:sp>
      <p:sp>
        <p:nvSpPr>
          <p:cNvPr id="25" name="テキスト ボックス 24">
            <a:extLst>
              <a:ext uri="{FF2B5EF4-FFF2-40B4-BE49-F238E27FC236}">
                <a16:creationId xmlns:a16="http://schemas.microsoft.com/office/drawing/2014/main" id="{5EB26DFB-1BBE-D34F-407F-28BE2D04A044}"/>
              </a:ext>
            </a:extLst>
          </p:cNvPr>
          <p:cNvSpPr txBox="1"/>
          <p:nvPr/>
        </p:nvSpPr>
        <p:spPr>
          <a:xfrm>
            <a:off x="675216" y="4285137"/>
            <a:ext cx="1567656" cy="276999"/>
          </a:xfrm>
          <a:prstGeom prst="rect">
            <a:avLst/>
          </a:prstGeom>
          <a:solidFill>
            <a:srgbClr val="FFC000"/>
          </a:solidFill>
        </p:spPr>
        <p:txBody>
          <a:bodyPr wrap="square" rtlCol="0">
            <a:spAutoFit/>
          </a:bodyPr>
          <a:lstStyle/>
          <a:p>
            <a:pPr algn="ctr"/>
            <a:r>
              <a:rPr kumimoji="1" lang="ja-JP" altLang="en-US" sz="1200" dirty="0"/>
              <a:t>事業の取組３</a:t>
            </a:r>
          </a:p>
        </p:txBody>
      </p:sp>
      <p:sp>
        <p:nvSpPr>
          <p:cNvPr id="12" name="テキスト ボックス 11">
            <a:extLst>
              <a:ext uri="{FF2B5EF4-FFF2-40B4-BE49-F238E27FC236}">
                <a16:creationId xmlns:a16="http://schemas.microsoft.com/office/drawing/2014/main" id="{AECA0884-999F-FA7A-E625-26ECF092B1DC}"/>
              </a:ext>
            </a:extLst>
          </p:cNvPr>
          <p:cNvSpPr txBox="1"/>
          <p:nvPr/>
        </p:nvSpPr>
        <p:spPr>
          <a:xfrm>
            <a:off x="6896099" y="6473918"/>
            <a:ext cx="2731993" cy="307777"/>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700" b="0" i="0" u="none" strike="noStrike" kern="1200" cap="none" spc="0" normalizeH="0" baseline="0" noProof="0" dirty="0">
                <a:ln>
                  <a:noFill/>
                </a:ln>
                <a:solidFill>
                  <a:prstClr val="black"/>
                </a:solidFill>
                <a:effectLst/>
                <a:uLnTx/>
                <a:uFillTx/>
                <a:latin typeface="Arial" charset="0"/>
                <a:ea typeface="ＭＳ Ｐゴシック" charset="-128"/>
                <a:cs typeface="+mn-cs"/>
              </a:rPr>
              <a:t>※</a:t>
            </a:r>
            <a:r>
              <a:rPr kumimoji="1" lang="ja-JP" altLang="en-US" sz="700" b="0" i="0" u="none" strike="noStrike" kern="1200" cap="none" spc="0" normalizeH="0" baseline="0" noProof="0" dirty="0">
                <a:ln>
                  <a:noFill/>
                </a:ln>
                <a:solidFill>
                  <a:prstClr val="black"/>
                </a:solidFill>
                <a:effectLst/>
                <a:uLnTx/>
                <a:uFillTx/>
                <a:latin typeface="Arial" charset="0"/>
                <a:ea typeface="ＭＳ Ｐゴシック" charset="-128"/>
                <a:cs typeface="+mn-cs"/>
              </a:rPr>
              <a:t>アウトカムについては定性的側面が強いが、評価指標を設定して達成度合いや事業や取組の課題について検証する観点は必要</a:t>
            </a:r>
            <a:endParaRPr kumimoji="1" lang="en-US" altLang="ja-JP" sz="105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99598030"/>
      </p:ext>
    </p:extLst>
  </p:cSld>
  <p:clrMapOvr>
    <a:masterClrMapping/>
  </p:clrMapOvr>
</p:sld>
</file>

<file path=ppt/theme/theme1.xml><?xml version="1.0" encoding="utf-8"?>
<a:theme xmlns:a="http://schemas.openxmlformats.org/drawingml/2006/main" name="1_榎本の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ＭＳＰゴシック">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榎本の標準.pptx" id="{55497E15-A07F-4C6D-822F-AC8311D85294}" vid="{F5B57C21-14DB-444E-8FD4-C4D9CE81211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50173</TotalTime>
  <Words>174</Words>
  <Application>Microsoft Office PowerPoint</Application>
  <PresentationFormat>A4 210 x 297 mm</PresentationFormat>
  <Paragraphs>30</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HGP創英角ｺﾞｼｯｸUB</vt:lpstr>
      <vt:lpstr>Meiryo UI</vt:lpstr>
      <vt:lpstr>ＭＳ Ｐゴシック</vt:lpstr>
      <vt:lpstr>メイリオ</vt:lpstr>
      <vt:lpstr>メイリオ</vt:lpstr>
      <vt:lpstr>Arial</vt:lpstr>
      <vt:lpstr>Calibri</vt:lpstr>
      <vt:lpstr>Wingdings</vt:lpstr>
      <vt:lpstr>1_榎本の標準テンプレート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文化財総合的把握モデル事業</dc:title>
  <dc:creator>umezu</dc:creator>
  <cp:lastModifiedBy>丸山奈津美</cp:lastModifiedBy>
  <cp:revision>1579</cp:revision>
  <cp:lastPrinted>2023-02-20T08:08:32Z</cp:lastPrinted>
  <dcterms:created xsi:type="dcterms:W3CDTF">2009-10-20T05:04:35Z</dcterms:created>
  <dcterms:modified xsi:type="dcterms:W3CDTF">2025-02-25T03:03:42Z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2022-05-09T03:04:10Z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061769a3-83bf-4c35-aa6a-6f2e22517cba</vt:lpwstr>
  </property>
  <property fmtid="{D5CDD505-2E9C-101B-9397-08002B2CF9AE}" pid="8" name="MSIP_Label_d899a617-f30e-4fb8-b81c-fb6d0b94ac5b_ContentBits">
    <vt:lpwstr>0</vt:lpwstr>
  </property>
</Properties>
</file>